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theme/theme4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4" r:id="rId3"/>
    <p:sldMasterId id="2147483680" r:id="rId4"/>
    <p:sldMasterId id="2147483682" r:id="rId5"/>
  </p:sldMasterIdLst>
  <p:notesMasterIdLst>
    <p:notesMasterId r:id="rId35"/>
  </p:notesMasterIdLst>
  <p:sldIdLst>
    <p:sldId id="424" r:id="rId6"/>
    <p:sldId id="425" r:id="rId7"/>
    <p:sldId id="764" r:id="rId8"/>
    <p:sldId id="427" r:id="rId9"/>
    <p:sldId id="431" r:id="rId10"/>
    <p:sldId id="432" r:id="rId11"/>
    <p:sldId id="433" r:id="rId12"/>
    <p:sldId id="437" r:id="rId13"/>
    <p:sldId id="438" r:id="rId14"/>
    <p:sldId id="441" r:id="rId15"/>
    <p:sldId id="761" r:id="rId16"/>
    <p:sldId id="440" r:id="rId17"/>
    <p:sldId id="442" r:id="rId18"/>
    <p:sldId id="445" r:id="rId19"/>
    <p:sldId id="444" r:id="rId20"/>
    <p:sldId id="443" r:id="rId21"/>
    <p:sldId id="439" r:id="rId22"/>
    <p:sldId id="429" r:id="rId23"/>
    <p:sldId id="453" r:id="rId24"/>
    <p:sldId id="759" r:id="rId25"/>
    <p:sldId id="446" r:id="rId26"/>
    <p:sldId id="448" r:id="rId27"/>
    <p:sldId id="450" r:id="rId28"/>
    <p:sldId id="447" r:id="rId29"/>
    <p:sldId id="449" r:id="rId30"/>
    <p:sldId id="451" r:id="rId31"/>
    <p:sldId id="452" r:id="rId32"/>
    <p:sldId id="428" r:id="rId33"/>
    <p:sldId id="763" r:id="rId34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479D"/>
    <a:srgbClr val="1F4E79"/>
    <a:srgbClr val="7F7F7F"/>
    <a:srgbClr val="FAFAF9"/>
    <a:srgbClr val="FFFFFF"/>
    <a:srgbClr val="1C87CE"/>
    <a:srgbClr val="0AB4EC"/>
    <a:srgbClr val="00B050"/>
    <a:srgbClr val="6666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Helle Formatvorlage 3 - Akz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8" autoAdjust="0"/>
    <p:restoredTop sz="94673" autoAdjust="0"/>
  </p:normalViewPr>
  <p:slideViewPr>
    <p:cSldViewPr snapToGrid="0">
      <p:cViewPr varScale="1">
        <p:scale>
          <a:sx n="115" d="100"/>
          <a:sy n="115" d="100"/>
        </p:scale>
        <p:origin x="468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6" cy="72006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3088118469885359E-2"/>
          <c:y val="8.3568057911409588E-2"/>
          <c:w val="0.94807615773976128"/>
          <c:h val="0.847906469054753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列2</c:v>
                </c:pt>
              </c:strCache>
            </c:strRef>
          </c:tx>
          <c:spPr>
            <a:solidFill>
              <a:srgbClr val="0195D3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c:spPr>
          <c:invertIfNegative val="0"/>
          <c:dPt>
            <c:idx val="32"/>
            <c:invertIfNegative val="0"/>
            <c:bubble3D val="0"/>
            <c:spPr>
              <a:solidFill>
                <a:srgbClr val="0195D3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A12F-42D1-AF01-975FEBFF02CC}"/>
              </c:ext>
            </c:extLst>
          </c:dPt>
          <c:dPt>
            <c:idx val="33"/>
            <c:invertIfNegative val="0"/>
            <c:bubble3D val="0"/>
            <c:spPr>
              <a:solidFill>
                <a:srgbClr val="0195D3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3-A12F-42D1-AF01-975FEBFF02CC}"/>
              </c:ext>
            </c:extLst>
          </c:dPt>
          <c:dPt>
            <c:idx val="34"/>
            <c:invertIfNegative val="0"/>
            <c:bubble3D val="0"/>
            <c:spPr>
              <a:solidFill>
                <a:srgbClr val="0195D3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5-A12F-42D1-AF01-975FEBFF02CC}"/>
              </c:ext>
            </c:extLst>
          </c:dPt>
          <c:dPt>
            <c:idx val="35"/>
            <c:invertIfNegative val="0"/>
            <c:bubble3D val="0"/>
            <c:spPr>
              <a:solidFill>
                <a:srgbClr val="0195D3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7-A12F-42D1-AF01-975FEBFF02CC}"/>
              </c:ext>
            </c:extLst>
          </c:dPt>
          <c:dPt>
            <c:idx val="36"/>
            <c:invertIfNegative val="0"/>
            <c:bubble3D val="0"/>
            <c:spPr>
              <a:solidFill>
                <a:srgbClr val="0195D3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9-A12F-42D1-AF01-975FEBFF02CC}"/>
              </c:ext>
            </c:extLst>
          </c:dPt>
          <c:dPt>
            <c:idx val="37"/>
            <c:invertIfNegative val="0"/>
            <c:bubble3D val="0"/>
            <c:spPr>
              <a:solidFill>
                <a:srgbClr val="F8B43A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B-A12F-42D1-AF01-975FEBFF02CC}"/>
              </c:ext>
            </c:extLst>
          </c:dPt>
          <c:dPt>
            <c:idx val="38"/>
            <c:invertIfNegative val="0"/>
            <c:bubble3D val="0"/>
            <c:spPr>
              <a:pattFill prst="wdUpDiag">
                <a:fgClr>
                  <a:srgbClr val="0195D3"/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D-A12F-42D1-AF01-975FEBFF02CC}"/>
              </c:ext>
            </c:extLst>
          </c:dPt>
          <c:cat>
            <c:strRef>
              <c:f>Sheet1!$A$2:$A$40</c:f>
              <c:strCache>
                <c:ptCount val="39"/>
                <c:pt idx="0">
                  <c:v>1984</c:v>
                </c:pt>
                <c:pt idx="1">
                  <c:v>1985</c:v>
                </c:pt>
                <c:pt idx="2">
                  <c:v>1986</c:v>
                </c:pt>
                <c:pt idx="3">
                  <c:v>1987</c:v>
                </c:pt>
                <c:pt idx="4">
                  <c:v>1988</c:v>
                </c:pt>
                <c:pt idx="5">
                  <c:v>1989</c:v>
                </c:pt>
                <c:pt idx="6">
                  <c:v>1990</c:v>
                </c:pt>
                <c:pt idx="7">
                  <c:v>1991</c:v>
                </c:pt>
                <c:pt idx="8">
                  <c:v>1992</c:v>
                </c:pt>
                <c:pt idx="9">
                  <c:v>1993</c:v>
                </c:pt>
                <c:pt idx="10">
                  <c:v>1994</c:v>
                </c:pt>
                <c:pt idx="11">
                  <c:v>1995</c:v>
                </c:pt>
                <c:pt idx="12">
                  <c:v>1996</c:v>
                </c:pt>
                <c:pt idx="13">
                  <c:v>1997</c:v>
                </c:pt>
                <c:pt idx="14">
                  <c:v>1998</c:v>
                </c:pt>
                <c:pt idx="15">
                  <c:v>1999</c:v>
                </c:pt>
                <c:pt idx="16">
                  <c:v>2000</c:v>
                </c:pt>
                <c:pt idx="17">
                  <c:v>2001</c:v>
                </c:pt>
                <c:pt idx="18">
                  <c:v>2002</c:v>
                </c:pt>
                <c:pt idx="19">
                  <c:v>2003</c:v>
                </c:pt>
                <c:pt idx="20">
                  <c:v>2004</c:v>
                </c:pt>
                <c:pt idx="21">
                  <c:v>2005</c:v>
                </c:pt>
                <c:pt idx="22">
                  <c:v>2006</c:v>
                </c:pt>
                <c:pt idx="23">
                  <c:v>2007</c:v>
                </c:pt>
                <c:pt idx="24">
                  <c:v>2008</c:v>
                </c:pt>
                <c:pt idx="25">
                  <c:v>2009</c:v>
                </c:pt>
                <c:pt idx="26">
                  <c:v>2010</c:v>
                </c:pt>
                <c:pt idx="27">
                  <c:v>2011</c:v>
                </c:pt>
                <c:pt idx="28">
                  <c:v>2012</c:v>
                </c:pt>
                <c:pt idx="29">
                  <c:v>2013</c:v>
                </c:pt>
                <c:pt idx="30">
                  <c:v>2014</c:v>
                </c:pt>
                <c:pt idx="31">
                  <c:v>2015</c:v>
                </c:pt>
                <c:pt idx="32">
                  <c:v>2016</c:v>
                </c:pt>
                <c:pt idx="33">
                  <c:v>2017</c:v>
                </c:pt>
                <c:pt idx="34">
                  <c:v>2018</c:v>
                </c:pt>
                <c:pt idx="35">
                  <c:v>2019</c:v>
                </c:pt>
                <c:pt idx="36">
                  <c:v>2020</c:v>
                </c:pt>
                <c:pt idx="37">
                  <c:v>2021</c:v>
                </c:pt>
                <c:pt idx="38">
                  <c:v>2022(F)</c:v>
                </c:pt>
              </c:strCache>
            </c:strRef>
          </c:cat>
          <c:val>
            <c:numRef>
              <c:f>Sheet1!$B$2:$B$40</c:f>
              <c:numCache>
                <c:formatCode>#,##0</c:formatCode>
                <c:ptCount val="3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 formatCode="General">
                  <c:v>0.5</c:v>
                </c:pt>
                <c:pt idx="5" formatCode="General">
                  <c:v>0.6</c:v>
                </c:pt>
                <c:pt idx="6" formatCode="General">
                  <c:v>0.7</c:v>
                </c:pt>
                <c:pt idx="7" formatCode="General">
                  <c:v>0.8</c:v>
                </c:pt>
                <c:pt idx="8" formatCode="General">
                  <c:v>0.9</c:v>
                </c:pt>
                <c:pt idx="9" formatCode="General">
                  <c:v>1</c:v>
                </c:pt>
                <c:pt idx="10" formatCode="General">
                  <c:v>1.5</c:v>
                </c:pt>
                <c:pt idx="11" formatCode="General">
                  <c:v>2</c:v>
                </c:pt>
                <c:pt idx="12" formatCode="General">
                  <c:v>2.5</c:v>
                </c:pt>
                <c:pt idx="13" formatCode="General">
                  <c:v>3</c:v>
                </c:pt>
                <c:pt idx="14" formatCode="General">
                  <c:v>3.5</c:v>
                </c:pt>
                <c:pt idx="15" formatCode="General">
                  <c:v>4</c:v>
                </c:pt>
                <c:pt idx="16" formatCode="General">
                  <c:v>4.5</c:v>
                </c:pt>
                <c:pt idx="17" formatCode="General">
                  <c:v>5</c:v>
                </c:pt>
                <c:pt idx="18" formatCode="General">
                  <c:v>6</c:v>
                </c:pt>
                <c:pt idx="19" formatCode="General">
                  <c:v>7</c:v>
                </c:pt>
                <c:pt idx="20" formatCode="General">
                  <c:v>7.5</c:v>
                </c:pt>
                <c:pt idx="21" formatCode="General">
                  <c:v>8</c:v>
                </c:pt>
                <c:pt idx="22" formatCode="General">
                  <c:v>9</c:v>
                </c:pt>
                <c:pt idx="23" formatCode="General">
                  <c:v>10</c:v>
                </c:pt>
                <c:pt idx="24" formatCode="General">
                  <c:v>11</c:v>
                </c:pt>
                <c:pt idx="25" formatCode="General">
                  <c:v>13</c:v>
                </c:pt>
                <c:pt idx="26" formatCode="General">
                  <c:v>27</c:v>
                </c:pt>
                <c:pt idx="27" formatCode="General">
                  <c:v>37</c:v>
                </c:pt>
                <c:pt idx="28" formatCode="General">
                  <c:v>35.799999999999997</c:v>
                </c:pt>
                <c:pt idx="29" formatCode="General">
                  <c:v>43</c:v>
                </c:pt>
                <c:pt idx="30" formatCode="General">
                  <c:v>54</c:v>
                </c:pt>
                <c:pt idx="31" formatCode="General">
                  <c:v>58</c:v>
                </c:pt>
                <c:pt idx="32" formatCode="General">
                  <c:v>68.8</c:v>
                </c:pt>
                <c:pt idx="33" formatCode="General">
                  <c:v>84.8</c:v>
                </c:pt>
                <c:pt idx="34" formatCode="General">
                  <c:v>93.4</c:v>
                </c:pt>
                <c:pt idx="35" formatCode="General">
                  <c:v>92.9</c:v>
                </c:pt>
                <c:pt idx="36" formatCode="General">
                  <c:v>103</c:v>
                </c:pt>
                <c:pt idx="37" formatCode="General">
                  <c:v>135.5</c:v>
                </c:pt>
                <c:pt idx="38" formatCode="General">
                  <c:v>150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12F-42D1-AF01-975FEBFF02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2016422592"/>
        <c:axId val="2016414432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列3</c:v>
                </c:pt>
              </c:strCache>
            </c:strRef>
          </c:tx>
          <c:spPr>
            <a:ln w="25400" cap="rnd" cmpd="sng">
              <a:solidFill>
                <a:srgbClr val="F8B43A"/>
              </a:solidFill>
              <a:prstDash val="solid"/>
              <a:bevel/>
              <a:tailEnd type="none"/>
            </a:ln>
            <a:effectLst/>
          </c:spPr>
          <c:marker>
            <c:symbol val="none"/>
          </c:marker>
          <c:cat>
            <c:strRef>
              <c:f>Sheet1!$A$2:$A$40</c:f>
              <c:strCache>
                <c:ptCount val="39"/>
                <c:pt idx="0">
                  <c:v>1984</c:v>
                </c:pt>
                <c:pt idx="1">
                  <c:v>1985</c:v>
                </c:pt>
                <c:pt idx="2">
                  <c:v>1986</c:v>
                </c:pt>
                <c:pt idx="3">
                  <c:v>1987</c:v>
                </c:pt>
                <c:pt idx="4">
                  <c:v>1988</c:v>
                </c:pt>
                <c:pt idx="5">
                  <c:v>1989</c:v>
                </c:pt>
                <c:pt idx="6">
                  <c:v>1990</c:v>
                </c:pt>
                <c:pt idx="7">
                  <c:v>1991</c:v>
                </c:pt>
                <c:pt idx="8">
                  <c:v>1992</c:v>
                </c:pt>
                <c:pt idx="9">
                  <c:v>1993</c:v>
                </c:pt>
                <c:pt idx="10">
                  <c:v>1994</c:v>
                </c:pt>
                <c:pt idx="11">
                  <c:v>1995</c:v>
                </c:pt>
                <c:pt idx="12">
                  <c:v>1996</c:v>
                </c:pt>
                <c:pt idx="13">
                  <c:v>1997</c:v>
                </c:pt>
                <c:pt idx="14">
                  <c:v>1998</c:v>
                </c:pt>
                <c:pt idx="15">
                  <c:v>1999</c:v>
                </c:pt>
                <c:pt idx="16">
                  <c:v>2000</c:v>
                </c:pt>
                <c:pt idx="17">
                  <c:v>2001</c:v>
                </c:pt>
                <c:pt idx="18">
                  <c:v>2002</c:v>
                </c:pt>
                <c:pt idx="19">
                  <c:v>2003</c:v>
                </c:pt>
                <c:pt idx="20">
                  <c:v>2004</c:v>
                </c:pt>
                <c:pt idx="21">
                  <c:v>2005</c:v>
                </c:pt>
                <c:pt idx="22">
                  <c:v>2006</c:v>
                </c:pt>
                <c:pt idx="23">
                  <c:v>2007</c:v>
                </c:pt>
                <c:pt idx="24">
                  <c:v>2008</c:v>
                </c:pt>
                <c:pt idx="25">
                  <c:v>2009</c:v>
                </c:pt>
                <c:pt idx="26">
                  <c:v>2010</c:v>
                </c:pt>
                <c:pt idx="27">
                  <c:v>2011</c:v>
                </c:pt>
                <c:pt idx="28">
                  <c:v>2012</c:v>
                </c:pt>
                <c:pt idx="29">
                  <c:v>2013</c:v>
                </c:pt>
                <c:pt idx="30">
                  <c:v>2014</c:v>
                </c:pt>
                <c:pt idx="31">
                  <c:v>2015</c:v>
                </c:pt>
                <c:pt idx="32">
                  <c:v>2016</c:v>
                </c:pt>
                <c:pt idx="33">
                  <c:v>2017</c:v>
                </c:pt>
                <c:pt idx="34">
                  <c:v>2018</c:v>
                </c:pt>
                <c:pt idx="35">
                  <c:v>2019</c:v>
                </c:pt>
                <c:pt idx="36">
                  <c:v>2020</c:v>
                </c:pt>
                <c:pt idx="37">
                  <c:v>2021</c:v>
                </c:pt>
                <c:pt idx="38">
                  <c:v>2022(F)</c:v>
                </c:pt>
              </c:strCache>
            </c:strRef>
          </c:cat>
          <c:val>
            <c:numRef>
              <c:f>Sheet1!$C$2:$C$40</c:f>
              <c:numCache>
                <c:formatCode>#,##0</c:formatCode>
                <c:ptCount val="3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 formatCode="General">
                  <c:v>0.5</c:v>
                </c:pt>
                <c:pt idx="5" formatCode="General">
                  <c:v>0.6</c:v>
                </c:pt>
                <c:pt idx="6" formatCode="General">
                  <c:v>0.7</c:v>
                </c:pt>
                <c:pt idx="7" formatCode="General">
                  <c:v>0.8</c:v>
                </c:pt>
                <c:pt idx="8" formatCode="General">
                  <c:v>0.9</c:v>
                </c:pt>
                <c:pt idx="9" formatCode="General">
                  <c:v>1</c:v>
                </c:pt>
                <c:pt idx="10" formatCode="General">
                  <c:v>1.5</c:v>
                </c:pt>
                <c:pt idx="11" formatCode="General">
                  <c:v>2</c:v>
                </c:pt>
                <c:pt idx="12" formatCode="General">
                  <c:v>2.5</c:v>
                </c:pt>
                <c:pt idx="13" formatCode="General">
                  <c:v>3</c:v>
                </c:pt>
                <c:pt idx="14" formatCode="General">
                  <c:v>3.5</c:v>
                </c:pt>
                <c:pt idx="15" formatCode="General">
                  <c:v>4</c:v>
                </c:pt>
                <c:pt idx="16" formatCode="General">
                  <c:v>4.5</c:v>
                </c:pt>
                <c:pt idx="17" formatCode="General">
                  <c:v>5</c:v>
                </c:pt>
                <c:pt idx="18" formatCode="General">
                  <c:v>6</c:v>
                </c:pt>
                <c:pt idx="19" formatCode="General">
                  <c:v>7</c:v>
                </c:pt>
                <c:pt idx="20" formatCode="General">
                  <c:v>7.5</c:v>
                </c:pt>
                <c:pt idx="21" formatCode="General">
                  <c:v>8</c:v>
                </c:pt>
                <c:pt idx="22" formatCode="General">
                  <c:v>9</c:v>
                </c:pt>
                <c:pt idx="23" formatCode="General">
                  <c:v>10</c:v>
                </c:pt>
                <c:pt idx="24" formatCode="General">
                  <c:v>11</c:v>
                </c:pt>
                <c:pt idx="25" formatCode="General">
                  <c:v>13</c:v>
                </c:pt>
                <c:pt idx="26" formatCode="General">
                  <c:v>27</c:v>
                </c:pt>
                <c:pt idx="27" formatCode="General">
                  <c:v>37</c:v>
                </c:pt>
                <c:pt idx="28" formatCode="General">
                  <c:v>35.799999999999997</c:v>
                </c:pt>
                <c:pt idx="29" formatCode="General">
                  <c:v>43</c:v>
                </c:pt>
                <c:pt idx="30" formatCode="General">
                  <c:v>54</c:v>
                </c:pt>
                <c:pt idx="31" formatCode="General">
                  <c:v>58</c:v>
                </c:pt>
                <c:pt idx="32" formatCode="General">
                  <c:v>68.8</c:v>
                </c:pt>
                <c:pt idx="33" formatCode="General">
                  <c:v>84.8</c:v>
                </c:pt>
                <c:pt idx="34" formatCode="General">
                  <c:v>93.4</c:v>
                </c:pt>
                <c:pt idx="35" formatCode="General">
                  <c:v>92.8</c:v>
                </c:pt>
                <c:pt idx="36" formatCode="General">
                  <c:v>103</c:v>
                </c:pt>
                <c:pt idx="37" formatCode="General">
                  <c:v>135.5</c:v>
                </c:pt>
                <c:pt idx="38" formatCode="General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A12F-42D1-AF01-975FEBFF02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16422592"/>
        <c:axId val="2016414432"/>
      </c:lineChart>
      <c:catAx>
        <c:axId val="2016422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  <a:endParaRPr lang="en-US"/>
          </a:p>
        </c:txPr>
        <c:crossAx val="2016414432"/>
        <c:crosses val="autoZero"/>
        <c:auto val="1"/>
        <c:lblAlgn val="ctr"/>
        <c:lblOffset val="100"/>
        <c:noMultiLvlLbl val="0"/>
      </c:catAx>
      <c:valAx>
        <c:axId val="2016414432"/>
        <c:scaling>
          <c:orientation val="minMax"/>
          <c:max val="150"/>
          <c:min val="0"/>
        </c:scaling>
        <c:delete val="1"/>
        <c:axPos val="l"/>
        <c:numFmt formatCode="#,##0" sourceLinked="1"/>
        <c:majorTickMark val="out"/>
        <c:minorTickMark val="none"/>
        <c:tickLblPos val="nextTo"/>
        <c:crossAx val="201642259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900">
          <a:latin typeface="微软雅黑" panose="020B0503020204020204" pitchFamily="34" charset="-122"/>
          <a:ea typeface="微软雅黑" panose="020B0503020204020204" pitchFamily="34" charset="-122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页眉占位符 1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051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/>
            </a:lvl1pPr>
          </a:lstStyle>
          <a:p>
            <a:pPr>
              <a:defRPr/>
            </a:pPr>
            <a:fld id="{3763EC7C-C7BF-4ACD-9654-7B38F8612A2B}" type="datetime1">
              <a:rPr lang="zh-CN" altLang="de-DE"/>
              <a:pPr>
                <a:defRPr/>
              </a:pPr>
              <a:t>2022/4/27</a:t>
            </a:fld>
            <a:endParaRPr lang="zh-CN" altLang="en-US" sz="1200"/>
          </a:p>
        </p:txBody>
      </p:sp>
      <p:sp>
        <p:nvSpPr>
          <p:cNvPr id="2052" name="幻灯片图像占位符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sp>
      <p:sp>
        <p:nvSpPr>
          <p:cNvPr id="2053" name="备注占位符 4"/>
          <p:cNvSpPr>
            <a:spLocks noGrp="1" noRot="1" noChangeAspect="1" noChangeArrowheads="1"/>
          </p:cNvSpPr>
          <p:nvPr/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zh-CN" altLang="de-DE"/>
              <a:t>编辑母版文本样式</a:t>
            </a:r>
          </a:p>
          <a:p>
            <a:pPr>
              <a:defRPr/>
            </a:pPr>
            <a:r>
              <a:rPr lang="zh-CN" altLang="de-DE"/>
              <a:t>第二级</a:t>
            </a:r>
          </a:p>
          <a:p>
            <a:pPr>
              <a:defRPr/>
            </a:pPr>
            <a:r>
              <a:rPr lang="zh-CN" altLang="de-DE"/>
              <a:t>第三级</a:t>
            </a:r>
          </a:p>
          <a:p>
            <a:pPr>
              <a:defRPr/>
            </a:pPr>
            <a:r>
              <a:rPr lang="zh-CN" altLang="de-DE"/>
              <a:t>第四级</a:t>
            </a:r>
          </a:p>
          <a:p>
            <a:pPr>
              <a:defRPr/>
            </a:pPr>
            <a:r>
              <a:rPr lang="zh-CN" altLang="de-DE"/>
              <a:t>第五级</a:t>
            </a:r>
          </a:p>
        </p:txBody>
      </p:sp>
      <p:sp>
        <p:nvSpPr>
          <p:cNvPr id="2054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055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/>
            </a:lvl1pPr>
          </a:lstStyle>
          <a:p>
            <a:pPr>
              <a:defRPr/>
            </a:pPr>
            <a:fld id="{3BAFD684-DDBA-4476-AD5A-B11B8D00CB86}" type="slidenum">
              <a:rPr lang="zh-CN" altLang="en-US"/>
              <a:pPr>
                <a:defRPr/>
              </a:pPr>
              <a:t>‹N°›</a:t>
            </a:fld>
            <a:endParaRPr lang="zh-CN" altLang="en-US" sz="1200"/>
          </a:p>
        </p:txBody>
      </p:sp>
    </p:spTree>
    <p:extLst>
      <p:ext uri="{BB962C8B-B14F-4D97-AF65-F5344CB8AC3E}">
        <p14:creationId xmlns:p14="http://schemas.microsoft.com/office/powerpoint/2010/main" val="82082967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1pPr>
    <a:lvl2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2pPr>
    <a:lvl3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3pPr>
    <a:lvl4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4pPr>
    <a:lvl5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48">
            <a:extLst>
              <a:ext uri="{FF2B5EF4-FFF2-40B4-BE49-F238E27FC236}">
                <a16:creationId xmlns:a16="http://schemas.microsoft.com/office/drawing/2014/main" id="{F65EEAEB-56BA-4638-89E2-60A0E6CBB9A4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7135813" y="5384800"/>
            <a:ext cx="5056187" cy="314325"/>
            <a:chOff x="0" y="0"/>
            <a:chExt cx="5055801" cy="315790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A5E3B907-5654-4CA2-8463-67712511DFF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248079" y="0"/>
              <a:ext cx="807722" cy="315790"/>
            </a:xfrm>
            <a:custGeom>
              <a:avLst/>
              <a:gdLst>
                <a:gd name="T0" fmla="*/ 0 w 1061"/>
                <a:gd name="T1" fmla="*/ 0 h 413"/>
                <a:gd name="T2" fmla="*/ 614905588 w 1061"/>
                <a:gd name="T3" fmla="*/ 0 h 413"/>
                <a:gd name="T4" fmla="*/ 527392983 w 1061"/>
                <a:gd name="T5" fmla="*/ 241460833 h 413"/>
                <a:gd name="T6" fmla="*/ 0 w 1061"/>
                <a:gd name="T7" fmla="*/ 241460833 h 413"/>
                <a:gd name="T8" fmla="*/ 0 w 1061"/>
                <a:gd name="T9" fmla="*/ 0 h 4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61"/>
                <a:gd name="T16" fmla="*/ 0 h 413"/>
                <a:gd name="T17" fmla="*/ 1061 w 1061"/>
                <a:gd name="T18" fmla="*/ 413 h 4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61" h="413">
                  <a:moveTo>
                    <a:pt x="0" y="0"/>
                  </a:moveTo>
                  <a:lnTo>
                    <a:pt x="1061" y="0"/>
                  </a:lnTo>
                  <a:lnTo>
                    <a:pt x="910" y="413"/>
                  </a:lnTo>
                  <a:lnTo>
                    <a:pt x="0" y="4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C1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lIns="91404" tIns="45702" rIns="91404" bIns="45702"/>
            <a:lstStyle/>
            <a:p>
              <a:endParaRPr lang="de-DE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1411BC28-953E-46ED-BF73-5C9C63D1A6A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326100" y="0"/>
              <a:ext cx="921978" cy="315790"/>
            </a:xfrm>
            <a:custGeom>
              <a:avLst/>
              <a:gdLst>
                <a:gd name="T0" fmla="*/ 87088823 w 1210"/>
                <a:gd name="T1" fmla="*/ 0 h 413"/>
                <a:gd name="T2" fmla="*/ 702515233 w 1210"/>
                <a:gd name="T3" fmla="*/ 0 h 413"/>
                <a:gd name="T4" fmla="*/ 615426411 w 1210"/>
                <a:gd name="T5" fmla="*/ 241460833 h 413"/>
                <a:gd name="T6" fmla="*/ 0 w 1210"/>
                <a:gd name="T7" fmla="*/ 241460833 h 413"/>
                <a:gd name="T8" fmla="*/ 87088823 w 1210"/>
                <a:gd name="T9" fmla="*/ 0 h 4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10"/>
                <a:gd name="T16" fmla="*/ 0 h 413"/>
                <a:gd name="T17" fmla="*/ 1210 w 1210"/>
                <a:gd name="T18" fmla="*/ 413 h 4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10" h="413">
                  <a:moveTo>
                    <a:pt x="150" y="0"/>
                  </a:moveTo>
                  <a:lnTo>
                    <a:pt x="1210" y="0"/>
                  </a:lnTo>
                  <a:lnTo>
                    <a:pt x="1060" y="413"/>
                  </a:lnTo>
                  <a:lnTo>
                    <a:pt x="0" y="413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019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lIns="91404" tIns="45702" rIns="91404" bIns="45702"/>
            <a:lstStyle/>
            <a:p>
              <a:endParaRPr lang="de-DE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6CB15295-0675-4B7C-B1ED-7746DFAD019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405710" y="0"/>
              <a:ext cx="921978" cy="315790"/>
            </a:xfrm>
            <a:custGeom>
              <a:avLst/>
              <a:gdLst>
                <a:gd name="T0" fmla="*/ 87669440 w 1210"/>
                <a:gd name="T1" fmla="*/ 0 h 413"/>
                <a:gd name="T2" fmla="*/ 702515233 w 1210"/>
                <a:gd name="T3" fmla="*/ 0 h 413"/>
                <a:gd name="T4" fmla="*/ 615426411 w 1210"/>
                <a:gd name="T5" fmla="*/ 241460833 h 413"/>
                <a:gd name="T6" fmla="*/ 0 w 1210"/>
                <a:gd name="T7" fmla="*/ 241460833 h 413"/>
                <a:gd name="T8" fmla="*/ 87669440 w 1210"/>
                <a:gd name="T9" fmla="*/ 0 h 4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10"/>
                <a:gd name="T16" fmla="*/ 0 h 413"/>
                <a:gd name="T17" fmla="*/ 1210 w 1210"/>
                <a:gd name="T18" fmla="*/ 413 h 4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10" h="413">
                  <a:moveTo>
                    <a:pt x="151" y="0"/>
                  </a:moveTo>
                  <a:lnTo>
                    <a:pt x="1210" y="0"/>
                  </a:lnTo>
                  <a:lnTo>
                    <a:pt x="1060" y="413"/>
                  </a:lnTo>
                  <a:lnTo>
                    <a:pt x="0" y="413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0081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lIns="91404" tIns="45702" rIns="91404" bIns="45702"/>
            <a:lstStyle/>
            <a:p>
              <a:endParaRPr lang="de-DE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854314D3-71F6-43A9-B0C8-F01B88E7C77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485319" y="0"/>
              <a:ext cx="921978" cy="315790"/>
            </a:xfrm>
            <a:custGeom>
              <a:avLst/>
              <a:gdLst>
                <a:gd name="T0" fmla="*/ 87088823 w 1210"/>
                <a:gd name="T1" fmla="*/ 0 h 413"/>
                <a:gd name="T2" fmla="*/ 702515233 w 1210"/>
                <a:gd name="T3" fmla="*/ 0 h 413"/>
                <a:gd name="T4" fmla="*/ 614845793 w 1210"/>
                <a:gd name="T5" fmla="*/ 241460833 h 413"/>
                <a:gd name="T6" fmla="*/ 0 w 1210"/>
                <a:gd name="T7" fmla="*/ 241460833 h 413"/>
                <a:gd name="T8" fmla="*/ 87088823 w 1210"/>
                <a:gd name="T9" fmla="*/ 0 h 4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10"/>
                <a:gd name="T16" fmla="*/ 0 h 413"/>
                <a:gd name="T17" fmla="*/ 1210 w 1210"/>
                <a:gd name="T18" fmla="*/ 413 h 4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10" h="413">
                  <a:moveTo>
                    <a:pt x="150" y="0"/>
                  </a:moveTo>
                  <a:lnTo>
                    <a:pt x="1210" y="0"/>
                  </a:lnTo>
                  <a:lnTo>
                    <a:pt x="1059" y="413"/>
                  </a:lnTo>
                  <a:lnTo>
                    <a:pt x="0" y="413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lIns="91404" tIns="45702" rIns="91404" bIns="45702"/>
            <a:lstStyle/>
            <a:p>
              <a:endParaRPr lang="de-DE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27C97B21-F388-4BE3-94D1-D7BE47EDC87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0" y="0"/>
              <a:ext cx="1486907" cy="315790"/>
            </a:xfrm>
            <a:custGeom>
              <a:avLst/>
              <a:gdLst>
                <a:gd name="T0" fmla="*/ 87796139 w 1950"/>
                <a:gd name="T1" fmla="*/ 0 h 413"/>
                <a:gd name="T2" fmla="*/ 1133790988 w 1950"/>
                <a:gd name="T3" fmla="*/ 0 h 413"/>
                <a:gd name="T4" fmla="*/ 1045994849 w 1950"/>
                <a:gd name="T5" fmla="*/ 241460833 h 413"/>
                <a:gd name="T6" fmla="*/ 0 w 1950"/>
                <a:gd name="T7" fmla="*/ 241460833 h 413"/>
                <a:gd name="T8" fmla="*/ 87796139 w 1950"/>
                <a:gd name="T9" fmla="*/ 0 h 4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50"/>
                <a:gd name="T16" fmla="*/ 0 h 413"/>
                <a:gd name="T17" fmla="*/ 1950 w 1950"/>
                <a:gd name="T18" fmla="*/ 413 h 4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50" h="413">
                  <a:moveTo>
                    <a:pt x="151" y="0"/>
                  </a:moveTo>
                  <a:lnTo>
                    <a:pt x="1950" y="0"/>
                  </a:lnTo>
                  <a:lnTo>
                    <a:pt x="1799" y="413"/>
                  </a:lnTo>
                  <a:lnTo>
                    <a:pt x="0" y="413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0053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lIns="91404" tIns="45702" rIns="91404" bIns="45702"/>
            <a:lstStyle/>
            <a:p>
              <a:endParaRPr lang="de-DE"/>
            </a:p>
          </p:txBody>
        </p:sp>
      </p:grpSp>
      <p:grpSp>
        <p:nvGrpSpPr>
          <p:cNvPr id="14" name="组合 47">
            <a:extLst>
              <a:ext uri="{FF2B5EF4-FFF2-40B4-BE49-F238E27FC236}">
                <a16:creationId xmlns:a16="http://schemas.microsoft.com/office/drawing/2014/main" id="{11E5B5AA-917B-4A00-84F6-14DE81172E2B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5556250" y="944563"/>
            <a:ext cx="6635750" cy="509587"/>
            <a:chOff x="0" y="0"/>
            <a:chExt cx="6636333" cy="510548"/>
          </a:xfrm>
        </p:grpSpPr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8C9E76C3-7013-41FF-B2A0-7FEF3BB9378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0" y="37749"/>
              <a:ext cx="6636333" cy="411002"/>
            </a:xfrm>
            <a:custGeom>
              <a:avLst/>
              <a:gdLst>
                <a:gd name="T0" fmla="*/ 2147483646 w 8708"/>
                <a:gd name="T1" fmla="*/ 0 h 537"/>
                <a:gd name="T2" fmla="*/ 2147483646 w 8708"/>
                <a:gd name="T3" fmla="*/ 314567307 h 537"/>
                <a:gd name="T4" fmla="*/ 0 w 8708"/>
                <a:gd name="T5" fmla="*/ 314567307 h 537"/>
                <a:gd name="T6" fmla="*/ 0 w 8708"/>
                <a:gd name="T7" fmla="*/ 0 h 537"/>
                <a:gd name="T8" fmla="*/ 2147483646 w 8708"/>
                <a:gd name="T9" fmla="*/ 0 h 5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08"/>
                <a:gd name="T16" fmla="*/ 0 h 537"/>
                <a:gd name="T17" fmla="*/ 8708 w 8708"/>
                <a:gd name="T18" fmla="*/ 537 h 5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08" h="537">
                  <a:moveTo>
                    <a:pt x="8708" y="0"/>
                  </a:moveTo>
                  <a:lnTo>
                    <a:pt x="8513" y="537"/>
                  </a:lnTo>
                  <a:lnTo>
                    <a:pt x="0" y="537"/>
                  </a:lnTo>
                  <a:lnTo>
                    <a:pt x="0" y="0"/>
                  </a:lnTo>
                  <a:lnTo>
                    <a:pt x="8708" y="0"/>
                  </a:lnTo>
                  <a:close/>
                </a:path>
              </a:pathLst>
            </a:cu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lIns="91404" tIns="45702" rIns="91404" bIns="45702"/>
            <a:lstStyle/>
            <a:p>
              <a:endParaRPr lang="de-DE"/>
            </a:p>
          </p:txBody>
        </p:sp>
        <p:sp>
          <p:nvSpPr>
            <p:cNvPr id="16" name="Rectangle 4">
              <a:extLst>
                <a:ext uri="{FF2B5EF4-FFF2-40B4-BE49-F238E27FC236}">
                  <a16:creationId xmlns:a16="http://schemas.microsoft.com/office/drawing/2014/main" id="{2F500733-854C-4FA1-8289-0C0DA9CB481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683501" y="0"/>
              <a:ext cx="5625361" cy="510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lIns="91404" tIns="45702" rIns="91404" bIns="45702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DengXian" panose="02010600030101010101" pitchFamily="2" charset="-122"/>
                  <a:ea typeface="DengXian" panose="02010600030101010101" pitchFamily="2" charset="-122"/>
                  <a:sym typeface="DengXian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DengXian" panose="02010600030101010101" pitchFamily="2" charset="-122"/>
                  <a:ea typeface="DengXian" panose="02010600030101010101" pitchFamily="2" charset="-122"/>
                  <a:sym typeface="DengXian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DengXian" panose="02010600030101010101" pitchFamily="2" charset="-122"/>
                  <a:ea typeface="DengXian" panose="02010600030101010101" pitchFamily="2" charset="-122"/>
                  <a:sym typeface="DengXian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DengXian" panose="02010600030101010101" pitchFamily="2" charset="-122"/>
                  <a:ea typeface="DengXian" panose="02010600030101010101" pitchFamily="2" charset="-122"/>
                  <a:sym typeface="DengXian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DengXian" panose="02010600030101010101" pitchFamily="2" charset="-122"/>
                  <a:ea typeface="DengXian" panose="02010600030101010101" pitchFamily="2" charset="-122"/>
                  <a:sym typeface="DengXian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DengXian" panose="02010600030101010101" pitchFamily="2" charset="-122"/>
                  <a:ea typeface="DengXian" panose="02010600030101010101" pitchFamily="2" charset="-122"/>
                  <a:sym typeface="DengXian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DengXian" panose="02010600030101010101" pitchFamily="2" charset="-122"/>
                  <a:ea typeface="DengXian" panose="02010600030101010101" pitchFamily="2" charset="-122"/>
                  <a:sym typeface="DengXian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DengXian" panose="02010600030101010101" pitchFamily="2" charset="-122"/>
                  <a:ea typeface="DengXian" panose="02010600030101010101" pitchFamily="2" charset="-122"/>
                  <a:sym typeface="DengXian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DengXian" panose="02010600030101010101" pitchFamily="2" charset="-122"/>
                  <a:ea typeface="DengXian" panose="02010600030101010101" pitchFamily="2" charset="-122"/>
                  <a:sym typeface="DengXian" panose="02010600030101010101" pitchFamily="2" charset="-122"/>
                </a:defRPr>
              </a:lvl9pPr>
            </a:lstStyle>
            <a:p>
              <a:pPr algn="dist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de-DE" sz="1400" b="1">
                  <a:solidFill>
                    <a:srgbClr val="312D2A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PERSEVERE FOR PROGRESS, STRIVE FOR EXCELLENCE!</a:t>
              </a:r>
              <a:endParaRPr lang="zh-CN" altLang="en-US" sz="1400" b="1">
                <a:solidFill>
                  <a:srgbClr val="312D2A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Microsoft YaHei" panose="020B0503020204020204" pitchFamily="34" charset="-122"/>
              </a:endParaRPr>
            </a:p>
          </p:txBody>
        </p:sp>
      </p:grpSp>
      <p:sp>
        <p:nvSpPr>
          <p:cNvPr id="18" name="TextBox 37">
            <a:extLst>
              <a:ext uri="{FF2B5EF4-FFF2-40B4-BE49-F238E27FC236}">
                <a16:creationId xmlns:a16="http://schemas.microsoft.com/office/drawing/2014/main" id="{355D9158-DFCC-46FC-9B79-5668861FD9B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41300" y="6091238"/>
            <a:ext cx="13276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800" b="1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Microsoft YaHei" panose="020B0503020204020204" pitchFamily="34" charset="-122"/>
              </a:rPr>
              <a:t>[Internal use only]</a:t>
            </a:r>
            <a:endParaRPr lang="de-DE" altLang="en-US" sz="800" b="1" dirty="0">
              <a:solidFill>
                <a:srgbClr val="000000"/>
              </a:solidFill>
              <a:latin typeface="Microsoft YaHei" panose="020B0503020204020204" pitchFamily="34" charset="-122"/>
              <a:ea typeface="Microsoft YaHei" panose="020B0503020204020204" pitchFamily="34" charset="-122"/>
              <a:sym typeface="Microsoft YaHei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8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sym typeface="Arial" panose="020B0604020202020204" pitchFamily="34" charset="0"/>
              </a:rPr>
              <a:t>Copyright- ©Hongfa2020</a:t>
            </a:r>
            <a:endParaRPr lang="zh-CN" altLang="en-US" sz="800" dirty="0">
              <a:solidFill>
                <a:srgbClr val="000000"/>
              </a:solidFill>
              <a:latin typeface="Microsoft YaHei" panose="020B0503020204020204" pitchFamily="34" charset="-122"/>
              <a:ea typeface="Microsoft YaHei" panose="020B0503020204020204" pitchFamily="34" charset="-122"/>
              <a:sym typeface="Microsoft YaHei" panose="020B0503020204020204" pitchFamily="34" charset="-122"/>
            </a:endParaRPr>
          </a:p>
        </p:txBody>
      </p:sp>
      <p:sp>
        <p:nvSpPr>
          <p:cNvPr id="19" name="文本框 1">
            <a:extLst>
              <a:ext uri="{FF2B5EF4-FFF2-40B4-BE49-F238E27FC236}">
                <a16:creationId xmlns:a16="http://schemas.microsoft.com/office/drawing/2014/main" id="{EAD532C7-D2E9-4527-8048-4E4E8808A34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9847263" y="6200775"/>
            <a:ext cx="201771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800" dirty="0">
                <a:latin typeface="Arial" panose="020B0604020202020204" pitchFamily="34" charset="0"/>
                <a:ea typeface="SimSun" panose="02010600030101010101" pitchFamily="2" charset="-122"/>
                <a:sym typeface="Arial" panose="020B0604020202020204" pitchFamily="34" charset="0"/>
              </a:rPr>
              <a:t>VER</a:t>
            </a:r>
            <a:r>
              <a:rPr lang="zh-CN" altLang="en-US" sz="800" dirty="0">
                <a:latin typeface="Arial" panose="020B0604020202020204" pitchFamily="34" charset="0"/>
                <a:ea typeface="SimSun" panose="02010600030101010101" pitchFamily="2" charset="-122"/>
                <a:sym typeface="Arial" panose="020B0604020202020204" pitchFamily="34" charset="0"/>
              </a:rPr>
              <a:t>：</a:t>
            </a:r>
            <a:r>
              <a:rPr lang="en-US" altLang="de-DE" sz="800" dirty="0">
                <a:latin typeface="Arial" panose="020B0604020202020204" pitchFamily="34" charset="0"/>
                <a:ea typeface="SimSun" panose="02010600030101010101" pitchFamily="2" charset="-122"/>
                <a:sym typeface="Arial" panose="020B0604020202020204" pitchFamily="34" charset="0"/>
              </a:rPr>
              <a:t>2020-02-03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800" dirty="0">
                <a:latin typeface="Arial" panose="020B0604020202020204" pitchFamily="34" charset="0"/>
                <a:ea typeface="SimSun" panose="02010600030101010101" pitchFamily="2" charset="-122"/>
                <a:sym typeface="Arial" panose="020B0604020202020204" pitchFamily="34" charset="0"/>
              </a:rPr>
              <a:t>Hongfa Europe GmbH</a:t>
            </a:r>
            <a:endParaRPr lang="de-DE" altLang="en-US" sz="1800" dirty="0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0F8C90CA-EB55-4CB6-B6F5-32F9647105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07200" y="2049464"/>
            <a:ext cx="4897438" cy="664104"/>
          </a:xfrm>
        </p:spPr>
        <p:txBody>
          <a:bodyPr/>
          <a:lstStyle>
            <a:lvl1pPr marL="0" indent="0">
              <a:buNone/>
              <a:defRPr sz="4000" b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lvl="0"/>
            <a:r>
              <a:rPr lang="de-DE" dirty="0" err="1"/>
              <a:t>Presentation</a:t>
            </a:r>
            <a:r>
              <a:rPr lang="de-DE" dirty="0"/>
              <a:t> Title</a:t>
            </a:r>
            <a:endParaRPr lang="en-GB" dirty="0"/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1A3BC20D-37F3-4D86-BCDA-579EF0A06C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7200" y="2724529"/>
            <a:ext cx="4897438" cy="1419903"/>
          </a:xfrm>
        </p:spPr>
        <p:txBody>
          <a:bodyPr/>
          <a:lstStyle>
            <a:lvl1pPr marL="0" indent="0">
              <a:buNone/>
              <a:defRPr sz="2800" b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lvl="0"/>
            <a:r>
              <a:rPr lang="de-DE" dirty="0"/>
              <a:t>Click to </a:t>
            </a:r>
            <a:r>
              <a:rPr lang="de-DE" dirty="0" err="1"/>
              <a:t>enter</a:t>
            </a:r>
            <a:r>
              <a:rPr lang="de-DE" dirty="0"/>
              <a:t> </a:t>
            </a:r>
            <a:r>
              <a:rPr lang="de-DE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8356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17AB5CD-2E37-47CD-8BEC-60820E9A94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4505" y="2934228"/>
            <a:ext cx="4733395" cy="396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>
              <a:defRPr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2pPr>
            <a:lvl3pPr>
              <a:defRPr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3pPr>
            <a:lvl4pPr>
              <a:defRPr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4pPr>
            <a:lvl5pPr>
              <a:defRPr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5pPr>
          </a:lstStyle>
          <a:p>
            <a:pPr lvl="0"/>
            <a:r>
              <a:rPr lang="de-DE" dirty="0"/>
              <a:t>Separator </a:t>
            </a:r>
            <a:r>
              <a:rPr lang="de-DE" dirty="0" err="1"/>
              <a:t>sheet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E7C0F7F-F4EE-487F-A42F-0FFB20442B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61138" y="3373436"/>
            <a:ext cx="3848629" cy="396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>
              <a:defRPr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2pPr>
            <a:lvl3pPr>
              <a:defRPr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3pPr>
            <a:lvl4pPr>
              <a:defRPr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4pPr>
            <a:lvl5pPr>
              <a:defRPr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5pPr>
          </a:lstStyle>
          <a:p>
            <a:pPr lvl="0"/>
            <a:r>
              <a:rPr lang="de-DE" dirty="0"/>
              <a:t>Subtext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9580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93">
            <a:extLst>
              <a:ext uri="{FF2B5EF4-FFF2-40B4-BE49-F238E27FC236}">
                <a16:creationId xmlns:a16="http://schemas.microsoft.com/office/drawing/2014/main" id="{43CACD51-C508-4B7F-A32C-0F35301BE775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0" y="6524625"/>
            <a:ext cx="12192000" cy="360363"/>
          </a:xfrm>
          <a:prstGeom prst="rect">
            <a:avLst/>
          </a:prstGeom>
          <a:gradFill rotWithShape="1">
            <a:gsLst>
              <a:gs pos="0">
                <a:srgbClr val="0E1A40"/>
              </a:gs>
              <a:gs pos="100000">
                <a:srgbClr val="2F5EB0"/>
              </a:gs>
            </a:gsLst>
            <a:lin ang="138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altLang="de-DE" sz="1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engXian" panose="02010600030101010101" pitchFamily="2" charset="-122"/>
              <a:ea typeface="DengXian" panose="02010600030101010101" pitchFamily="2" charset="-122"/>
              <a:sym typeface="DengXian" panose="02010600030101010101" pitchFamily="2" charset="-122"/>
            </a:endParaRPr>
          </a:p>
        </p:txBody>
      </p:sp>
      <p:sp>
        <p:nvSpPr>
          <p:cNvPr id="16" name="矩形 194">
            <a:extLst>
              <a:ext uri="{FF2B5EF4-FFF2-40B4-BE49-F238E27FC236}">
                <a16:creationId xmlns:a16="http://schemas.microsoft.com/office/drawing/2014/main" id="{601D4781-8D02-4776-9526-7DF12959FA43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0" y="6596063"/>
            <a:ext cx="12192000" cy="288925"/>
          </a:xfrm>
          <a:prstGeom prst="rect">
            <a:avLst/>
          </a:prstGeom>
          <a:solidFill>
            <a:srgbClr val="3F3F3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altLang="de-DE" sz="17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engXian" panose="02010600030101010101" pitchFamily="2" charset="-122"/>
              <a:ea typeface="DengXian" panose="02010600030101010101" pitchFamily="2" charset="-122"/>
              <a:sym typeface="DengXian" panose="02010600030101010101" pitchFamily="2" charset="-122"/>
            </a:endParaRP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08BF081B-0B5F-4C37-8A10-EE0FFA5A9B0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558463" y="6492875"/>
            <a:ext cx="1152525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1416" tIns="45708" rIns="91416" bIns="45708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900" b="1">
              <a:solidFill>
                <a:prstClr val="white"/>
              </a:solidFill>
              <a:latin typeface="Microsoft YaHei" panose="020B0503020204020204" pitchFamily="34" charset="-122"/>
              <a:ea typeface="Microsoft YaHei" panose="020B0503020204020204" pitchFamily="34" charset="-122"/>
              <a:sym typeface="Microsoft YaHei" panose="020B0503020204020204" pitchFamily="34" charset="-122"/>
            </a:endParaRPr>
          </a:p>
        </p:txBody>
      </p:sp>
      <p:sp>
        <p:nvSpPr>
          <p:cNvPr id="18" name="Rectangle 4">
            <a:extLst>
              <a:ext uri="{FF2B5EF4-FFF2-40B4-BE49-F238E27FC236}">
                <a16:creationId xmlns:a16="http://schemas.microsoft.com/office/drawing/2014/main" id="{FB2643BC-E89D-4440-B7FE-0BD830BE0E03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431800" y="6454775"/>
            <a:ext cx="645001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000" b="1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Microsoft YaHei" panose="020B0503020204020204" pitchFamily="34" charset="-122"/>
              </a:rPr>
              <a:t>HONGFA TECHNOLOGY, FOR A BETTER LIFE!</a:t>
            </a:r>
            <a:endParaRPr lang="zh-CN" altLang="en-US" sz="1000" b="1">
              <a:solidFill>
                <a:prstClr val="white"/>
              </a:solidFill>
              <a:latin typeface="Microsoft YaHei" panose="020B0503020204020204" pitchFamily="34" charset="-122"/>
              <a:ea typeface="Microsoft YaHei" panose="020B0503020204020204" pitchFamily="34" charset="-122"/>
              <a:sym typeface="Microsoft YaHei" panose="020B0503020204020204" pitchFamily="34" charset="-122"/>
            </a:endParaRPr>
          </a:p>
        </p:txBody>
      </p:sp>
      <p:pic>
        <p:nvPicPr>
          <p:cNvPr id="19" name="图片占位符 6">
            <a:extLst>
              <a:ext uri="{FF2B5EF4-FFF2-40B4-BE49-F238E27FC236}">
                <a16:creationId xmlns:a16="http://schemas.microsoft.com/office/drawing/2014/main" id="{95D087B2-AFA2-4485-9513-4F99E97BC2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12190217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9">
            <a:extLst>
              <a:ext uri="{FF2B5EF4-FFF2-40B4-BE49-F238E27FC236}">
                <a16:creationId xmlns:a16="http://schemas.microsoft.com/office/drawing/2014/main" id="{B8DD05FD-4E44-45A6-85EC-F54FEF8B1909}"/>
              </a:ext>
            </a:extLst>
          </p:cNvPr>
          <p:cNvSpPr/>
          <p:nvPr userDrawn="1"/>
        </p:nvSpPr>
        <p:spPr>
          <a:xfrm>
            <a:off x="0" y="0"/>
            <a:ext cx="12190217" cy="6884988"/>
          </a:xfrm>
          <a:prstGeom prst="rect">
            <a:avLst/>
          </a:prstGeom>
          <a:gradFill flip="none" rotWithShape="1">
            <a:gsLst>
              <a:gs pos="100000">
                <a:srgbClr val="0F6FC6"/>
              </a:gs>
              <a:gs pos="0">
                <a:srgbClr val="0F6FC6">
                  <a:alpha val="81000"/>
                </a:srgbClr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2857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7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/>
              <a:ea typeface="DengXian"/>
              <a:cs typeface="+mn-cs"/>
            </a:endParaRPr>
          </a:p>
        </p:txBody>
      </p:sp>
      <p:sp>
        <p:nvSpPr>
          <p:cNvPr id="21" name="Parallelogram 1">
            <a:extLst>
              <a:ext uri="{FF2B5EF4-FFF2-40B4-BE49-F238E27FC236}">
                <a16:creationId xmlns:a16="http://schemas.microsoft.com/office/drawing/2014/main" id="{331EDCA1-EBE4-4A98-BD0B-E45E907F4F89}"/>
              </a:ext>
            </a:extLst>
          </p:cNvPr>
          <p:cNvSpPr/>
          <p:nvPr userDrawn="1"/>
        </p:nvSpPr>
        <p:spPr>
          <a:xfrm>
            <a:off x="5206844" y="-15301"/>
            <a:ext cx="6985156" cy="6900289"/>
          </a:xfrm>
          <a:custGeom>
            <a:avLst/>
            <a:gdLst>
              <a:gd name="connsiteX0" fmla="*/ 0 w 9113520"/>
              <a:gd name="connsiteY0" fmla="*/ 6858000 h 6858000"/>
              <a:gd name="connsiteX1" fmla="*/ 2744640 w 9113520"/>
              <a:gd name="connsiteY1" fmla="*/ 0 h 6858000"/>
              <a:gd name="connsiteX2" fmla="*/ 9113520 w 9113520"/>
              <a:gd name="connsiteY2" fmla="*/ 0 h 6858000"/>
              <a:gd name="connsiteX3" fmla="*/ 6368880 w 9113520"/>
              <a:gd name="connsiteY3" fmla="*/ 6858000 h 6858000"/>
              <a:gd name="connsiteX4" fmla="*/ 0 w 9113520"/>
              <a:gd name="connsiteY4" fmla="*/ 6858000 h 6858000"/>
              <a:gd name="connsiteX0-1" fmla="*/ 0 w 9113520"/>
              <a:gd name="connsiteY0-2" fmla="*/ 6858000 h 6858000"/>
              <a:gd name="connsiteX1-3" fmla="*/ 2744640 w 9113520"/>
              <a:gd name="connsiteY1-4" fmla="*/ 0 h 6858000"/>
              <a:gd name="connsiteX2-5" fmla="*/ 9113520 w 9113520"/>
              <a:gd name="connsiteY2-6" fmla="*/ 0 h 6858000"/>
              <a:gd name="connsiteX3-7" fmla="*/ 6970938 w 9113520"/>
              <a:gd name="connsiteY3-8" fmla="*/ 5333999 h 6858000"/>
              <a:gd name="connsiteX4-9" fmla="*/ 6368880 w 9113520"/>
              <a:gd name="connsiteY4-10" fmla="*/ 6858000 h 6858000"/>
              <a:gd name="connsiteX5" fmla="*/ 0 w 9113520"/>
              <a:gd name="connsiteY5" fmla="*/ 6858000 h 6858000"/>
              <a:gd name="connsiteX0-11" fmla="*/ 0 w 9113520"/>
              <a:gd name="connsiteY0-12" fmla="*/ 6873241 h 6873241"/>
              <a:gd name="connsiteX1-13" fmla="*/ 2744640 w 9113520"/>
              <a:gd name="connsiteY1-14" fmla="*/ 15241 h 6873241"/>
              <a:gd name="connsiteX2-15" fmla="*/ 6986178 w 9113520"/>
              <a:gd name="connsiteY2-16" fmla="*/ 0 h 6873241"/>
              <a:gd name="connsiteX3-17" fmla="*/ 9113520 w 9113520"/>
              <a:gd name="connsiteY3-18" fmla="*/ 15241 h 6873241"/>
              <a:gd name="connsiteX4-19" fmla="*/ 6970938 w 9113520"/>
              <a:gd name="connsiteY4-20" fmla="*/ 5349240 h 6873241"/>
              <a:gd name="connsiteX5-21" fmla="*/ 6368880 w 9113520"/>
              <a:gd name="connsiteY5-22" fmla="*/ 6873241 h 6873241"/>
              <a:gd name="connsiteX6" fmla="*/ 0 w 9113520"/>
              <a:gd name="connsiteY6" fmla="*/ 6873241 h 6873241"/>
              <a:gd name="connsiteX0-23" fmla="*/ 0 w 6986178"/>
              <a:gd name="connsiteY0-24" fmla="*/ 6873241 h 6873241"/>
              <a:gd name="connsiteX1-25" fmla="*/ 2744640 w 6986178"/>
              <a:gd name="connsiteY1-26" fmla="*/ 15241 h 6873241"/>
              <a:gd name="connsiteX2-27" fmla="*/ 6986178 w 6986178"/>
              <a:gd name="connsiteY2-28" fmla="*/ 0 h 6873241"/>
              <a:gd name="connsiteX3-29" fmla="*/ 6970938 w 6986178"/>
              <a:gd name="connsiteY3-30" fmla="*/ 5349240 h 6873241"/>
              <a:gd name="connsiteX4-31" fmla="*/ 6368880 w 6986178"/>
              <a:gd name="connsiteY4-32" fmla="*/ 6873241 h 6873241"/>
              <a:gd name="connsiteX5-33" fmla="*/ 0 w 6986178"/>
              <a:gd name="connsiteY5-34" fmla="*/ 6873241 h 687324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6986178" h="6873241">
                <a:moveTo>
                  <a:pt x="0" y="6873241"/>
                </a:moveTo>
                <a:lnTo>
                  <a:pt x="2744640" y="15241"/>
                </a:lnTo>
                <a:lnTo>
                  <a:pt x="6986178" y="0"/>
                </a:lnTo>
                <a:lnTo>
                  <a:pt x="6970938" y="5349240"/>
                </a:lnTo>
                <a:lnTo>
                  <a:pt x="6368880" y="6873241"/>
                </a:lnTo>
                <a:lnTo>
                  <a:pt x="0" y="6873241"/>
                </a:lnTo>
                <a:close/>
              </a:path>
            </a:pathLst>
          </a:custGeom>
          <a:gradFill>
            <a:gsLst>
              <a:gs pos="100000">
                <a:srgbClr val="009DD9"/>
              </a:gs>
              <a:gs pos="0">
                <a:srgbClr val="009DD9">
                  <a:alpha val="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2857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797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/>
              <a:ea typeface="DengXian"/>
              <a:cs typeface="+mn-cs"/>
            </a:endParaRPr>
          </a:p>
        </p:txBody>
      </p:sp>
      <p:grpSp>
        <p:nvGrpSpPr>
          <p:cNvPr id="22" name="组合 7">
            <a:extLst>
              <a:ext uri="{FF2B5EF4-FFF2-40B4-BE49-F238E27FC236}">
                <a16:creationId xmlns:a16="http://schemas.microsoft.com/office/drawing/2014/main" id="{72C5D9E0-9AC6-43C1-8C8D-59B7798C29CE}"/>
              </a:ext>
            </a:extLst>
          </p:cNvPr>
          <p:cNvGrpSpPr/>
          <p:nvPr userDrawn="1"/>
        </p:nvGrpSpPr>
        <p:grpSpPr>
          <a:xfrm>
            <a:off x="839622" y="2932463"/>
            <a:ext cx="10372710" cy="943872"/>
            <a:chOff x="1343397" y="5004121"/>
            <a:chExt cx="13167281" cy="1501949"/>
          </a:xfrm>
        </p:grpSpPr>
        <p:sp>
          <p:nvSpPr>
            <p:cNvPr id="23" name="TextBox 13">
              <a:extLst>
                <a:ext uri="{FF2B5EF4-FFF2-40B4-BE49-F238E27FC236}">
                  <a16:creationId xmlns:a16="http://schemas.microsoft.com/office/drawing/2014/main" id="{605D025F-0AE7-4750-9F44-ED538EA81FAB}"/>
                </a:ext>
              </a:extLst>
            </p:cNvPr>
            <p:cNvSpPr txBox="1"/>
            <p:nvPr/>
          </p:nvSpPr>
          <p:spPr>
            <a:xfrm>
              <a:off x="1343397" y="5004121"/>
              <a:ext cx="13167281" cy="9787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2857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3375" b="1" dirty="0">
                  <a:solidFill>
                    <a:srgbClr val="E7E6E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Poppins" panose="00000500000000000000" pitchFamily="2" charset="0"/>
                </a:rPr>
                <a:t>THANK YOU FOR YOUR ATTENTION</a:t>
              </a:r>
            </a:p>
          </p:txBody>
        </p:sp>
        <p:sp>
          <p:nvSpPr>
            <p:cNvPr id="24" name="文本框 3">
              <a:extLst>
                <a:ext uri="{FF2B5EF4-FFF2-40B4-BE49-F238E27FC236}">
                  <a16:creationId xmlns:a16="http://schemas.microsoft.com/office/drawing/2014/main" id="{C87CEB34-632E-4B6B-82DF-66B41BEB5A2C}"/>
                </a:ext>
              </a:extLst>
            </p:cNvPr>
            <p:cNvSpPr txBox="1"/>
            <p:nvPr/>
          </p:nvSpPr>
          <p:spPr>
            <a:xfrm>
              <a:off x="1431007" y="5927451"/>
              <a:ext cx="5770399" cy="578619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defTabSz="28575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1750" dirty="0" err="1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Hongfa</a:t>
              </a:r>
              <a:r>
                <a:rPr lang="en-US" altLang="zh-CN" sz="175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technology, for a better life!</a:t>
              </a:r>
              <a:endParaRPr lang="zh-CN" altLang="en-US" sz="175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25" name="Straight Connector 3">
            <a:extLst>
              <a:ext uri="{FF2B5EF4-FFF2-40B4-BE49-F238E27FC236}">
                <a16:creationId xmlns:a16="http://schemas.microsoft.com/office/drawing/2014/main" id="{D5D9631E-67A7-49F2-B86A-0B9DEE321B6D}"/>
              </a:ext>
            </a:extLst>
          </p:cNvPr>
          <p:cNvCxnSpPr/>
          <p:nvPr userDrawn="1"/>
        </p:nvCxnSpPr>
        <p:spPr>
          <a:xfrm>
            <a:off x="919072" y="4124168"/>
            <a:ext cx="1194642" cy="0"/>
          </a:xfrm>
          <a:prstGeom prst="line">
            <a:avLst/>
          </a:prstGeom>
          <a:noFill/>
          <a:ln w="6350" cap="flat" cmpd="sng" algn="ctr">
            <a:solidFill>
              <a:srgbClr val="DBEFF9"/>
            </a:solidFill>
            <a:prstDash val="solid"/>
            <a:miter lim="800000"/>
          </a:ln>
          <a:effectLst/>
        </p:spPr>
      </p:cxnSp>
      <p:pic>
        <p:nvPicPr>
          <p:cNvPr id="26" name="图片 16">
            <a:extLst>
              <a:ext uri="{FF2B5EF4-FFF2-40B4-BE49-F238E27FC236}">
                <a16:creationId xmlns:a16="http://schemas.microsoft.com/office/drawing/2014/main" id="{D74D39A7-4376-4CED-BE61-1B2759272C8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1437" y="641741"/>
            <a:ext cx="2508646" cy="549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601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09DEB34-504A-4E6E-ADFA-772CF3A0302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3375" y="890757"/>
            <a:ext cx="11525250" cy="3762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enter Subheader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3835206C-7D5C-4ED0-AAB1-F22CDDF0AA0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33375" y="1557866"/>
            <a:ext cx="11525250" cy="4754033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1F4E79"/>
              </a:buClr>
              <a:buFont typeface="Wingdings" panose="05000000000000000000" pitchFamily="2" charset="2"/>
              <a:buChar char="§"/>
              <a:defRPr sz="2000"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1pPr>
            <a:lvl2pPr marL="685800" indent="-228600">
              <a:buClr>
                <a:srgbClr val="1F4E79"/>
              </a:buClr>
              <a:buFont typeface="Wingdings" panose="05000000000000000000" pitchFamily="2" charset="2"/>
              <a:buChar char="§"/>
              <a:defRPr sz="1800"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buClr>
                <a:srgbClr val="1F4E79"/>
              </a:buClr>
              <a:buFont typeface="Wingdings" panose="05000000000000000000" pitchFamily="2" charset="2"/>
              <a:buChar char="§"/>
              <a:defRPr sz="1600"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DB89A60-FFFC-4404-82AB-F44DD31B59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23963" y="339725"/>
            <a:ext cx="7747000" cy="4554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00" b="1">
                <a:solidFill>
                  <a:srgbClr val="1F4E7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lvl="0"/>
            <a:r>
              <a:rPr lang="en-US" noProof="0"/>
              <a:t>Click to enter Headline</a:t>
            </a:r>
          </a:p>
        </p:txBody>
      </p:sp>
    </p:spTree>
    <p:extLst>
      <p:ext uri="{BB962C8B-B14F-4D97-AF65-F5344CB8AC3E}">
        <p14:creationId xmlns:p14="http://schemas.microsoft.com/office/powerpoint/2010/main" val="3821873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Pic 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4E193E9-59BB-4828-91D2-7A6EBE2FF8B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001933" y="1557866"/>
            <a:ext cx="4856692" cy="47540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Click to add picture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6E7A6938-E99A-4DC3-B19A-675822AFE0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23963" y="339725"/>
            <a:ext cx="7747000" cy="4554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00" b="1">
                <a:solidFill>
                  <a:srgbClr val="1F4E7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lvl="0"/>
            <a:r>
              <a:rPr lang="en-US" noProof="0"/>
              <a:t>Click to enter Headline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C0FF4CBF-1594-493C-B5D1-40124E52A1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3375" y="890757"/>
            <a:ext cx="11525250" cy="3762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enter Subheader</a:t>
            </a:r>
          </a:p>
        </p:txBody>
      </p:sp>
      <p:sp>
        <p:nvSpPr>
          <p:cNvPr id="7" name="Content Placeholder 13">
            <a:extLst>
              <a:ext uri="{FF2B5EF4-FFF2-40B4-BE49-F238E27FC236}">
                <a16:creationId xmlns:a16="http://schemas.microsoft.com/office/drawing/2014/main" id="{15242DF6-704D-41A3-917F-BF000583CAA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33375" y="1557866"/>
            <a:ext cx="6483418" cy="4754033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1F4E79"/>
              </a:buClr>
              <a:buFont typeface="Wingdings" panose="05000000000000000000" pitchFamily="2" charset="2"/>
              <a:buChar char="§"/>
              <a:defRPr sz="2000"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1pPr>
            <a:lvl2pPr marL="685800" indent="-228600">
              <a:buClr>
                <a:srgbClr val="1F4E79"/>
              </a:buClr>
              <a:buFont typeface="Wingdings" panose="05000000000000000000" pitchFamily="2" charset="2"/>
              <a:buChar char="§"/>
              <a:defRPr sz="1800"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buClr>
                <a:srgbClr val="1F4E79"/>
              </a:buClr>
              <a:buFont typeface="Wingdings" panose="05000000000000000000" pitchFamily="2" charset="2"/>
              <a:buChar char="§"/>
              <a:defRPr sz="1600"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01297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Pic 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4E193E9-59BB-4828-91D2-7A6EBE2FF8B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3375" y="1557866"/>
            <a:ext cx="4856692" cy="47540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Click to add picture</a:t>
            </a:r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84849DC3-E95F-4A22-B93F-377F9F09A8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23963" y="339725"/>
            <a:ext cx="7747000" cy="4554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00" b="1">
                <a:solidFill>
                  <a:srgbClr val="1F4E7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lvl="0"/>
            <a:r>
              <a:rPr lang="en-US" noProof="0"/>
              <a:t>Click to enter Headline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A2073C5-471E-4E2A-A89F-5084A6A8D8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3375" y="890757"/>
            <a:ext cx="11525250" cy="3762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enter Subheader</a:t>
            </a:r>
          </a:p>
        </p:txBody>
      </p:sp>
      <p:sp>
        <p:nvSpPr>
          <p:cNvPr id="8" name="Content Placeholder 13">
            <a:extLst>
              <a:ext uri="{FF2B5EF4-FFF2-40B4-BE49-F238E27FC236}">
                <a16:creationId xmlns:a16="http://schemas.microsoft.com/office/drawing/2014/main" id="{DBAA484F-0E75-43A5-9090-6E711E261E8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375207" y="1557866"/>
            <a:ext cx="6483418" cy="4754033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1F4E79"/>
              </a:buClr>
              <a:buFont typeface="Wingdings" panose="05000000000000000000" pitchFamily="2" charset="2"/>
              <a:buChar char="§"/>
              <a:defRPr sz="2000"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1pPr>
            <a:lvl2pPr marL="685800" indent="-228600">
              <a:buClr>
                <a:srgbClr val="1F4E79"/>
              </a:buClr>
              <a:buFont typeface="Wingdings" panose="05000000000000000000" pitchFamily="2" charset="2"/>
              <a:buChar char="§"/>
              <a:defRPr sz="1800"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2pPr>
            <a:lvl3pPr marL="1143000" indent="-228600">
              <a:buClr>
                <a:srgbClr val="1F4E79"/>
              </a:buClr>
              <a:buFont typeface="Wingdings" panose="05000000000000000000" pitchFamily="2" charset="2"/>
              <a:buChar char="§"/>
              <a:defRPr sz="1600"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6701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00C9ED9-63D8-43EE-92D5-62DE84F5838B}"/>
              </a:ext>
            </a:extLst>
          </p:cNvPr>
          <p:cNvSpPr/>
          <p:nvPr userDrawn="1"/>
        </p:nvSpPr>
        <p:spPr>
          <a:xfrm>
            <a:off x="640080" y="1270000"/>
            <a:ext cx="3108960" cy="1442720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3142A1-5601-4BE1-A35C-2280D6033535}"/>
              </a:ext>
            </a:extLst>
          </p:cNvPr>
          <p:cNvSpPr/>
          <p:nvPr userDrawn="1"/>
        </p:nvSpPr>
        <p:spPr>
          <a:xfrm>
            <a:off x="8442960" y="1270000"/>
            <a:ext cx="3108960" cy="1442720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7BA1C3-6704-4E9B-B104-17F787DF5E0F}"/>
              </a:ext>
            </a:extLst>
          </p:cNvPr>
          <p:cNvSpPr/>
          <p:nvPr userDrawn="1"/>
        </p:nvSpPr>
        <p:spPr>
          <a:xfrm>
            <a:off x="4541520" y="1270000"/>
            <a:ext cx="3108960" cy="1442720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48C8836-4488-476C-996D-AF93DC082672}"/>
              </a:ext>
            </a:extLst>
          </p:cNvPr>
          <p:cNvSpPr/>
          <p:nvPr userDrawn="1"/>
        </p:nvSpPr>
        <p:spPr>
          <a:xfrm>
            <a:off x="640080" y="2753360"/>
            <a:ext cx="3108960" cy="28346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B572E0D-170E-4B36-B575-A6C5EFF83009}"/>
              </a:ext>
            </a:extLst>
          </p:cNvPr>
          <p:cNvSpPr/>
          <p:nvPr userDrawn="1"/>
        </p:nvSpPr>
        <p:spPr>
          <a:xfrm>
            <a:off x="8442960" y="2753360"/>
            <a:ext cx="3108960" cy="28346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F58EA4A-0BF0-4B2D-9D3E-6BF3549F4B9C}"/>
              </a:ext>
            </a:extLst>
          </p:cNvPr>
          <p:cNvSpPr/>
          <p:nvPr userDrawn="1"/>
        </p:nvSpPr>
        <p:spPr>
          <a:xfrm>
            <a:off x="4541520" y="2753360"/>
            <a:ext cx="3108960" cy="28346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BC68052-FF76-496D-A369-670FCAD49044}"/>
              </a:ext>
            </a:extLst>
          </p:cNvPr>
          <p:cNvSpPr/>
          <p:nvPr userDrawn="1"/>
        </p:nvSpPr>
        <p:spPr>
          <a:xfrm>
            <a:off x="640080" y="5775960"/>
            <a:ext cx="10911840" cy="47244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633C2DA8-1BDD-40C1-A99E-0FA002BEA77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6438" y="1341438"/>
            <a:ext cx="2981325" cy="130968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9EE9901E-88A7-46A5-B8D1-D58D7714E63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05337" y="1336516"/>
            <a:ext cx="2981325" cy="130968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B74BD137-5386-4201-AFB3-4B28F4E992A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06777" y="1349693"/>
            <a:ext cx="2981325" cy="130968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5D567BA-4F10-4151-9C6B-DB108EF002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0080" y="2753361"/>
            <a:ext cx="3109595" cy="2834640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1600"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CA21AE28-4D9D-4ADD-948F-F78CE6E5D1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41201" y="2753360"/>
            <a:ext cx="3109595" cy="2834640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1600"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DAE9DC3A-9634-4F0D-8E54-5E6BB1E461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42641" y="2753360"/>
            <a:ext cx="3109595" cy="2834640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 sz="1600"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58BF8561-963D-4276-9FC5-F4B46D983A1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0080" y="5775960"/>
            <a:ext cx="10911840" cy="47244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anose="05000000000000000000" pitchFamily="2" charset="2"/>
              <a:buNone/>
              <a:defRPr sz="2000" b="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F85CC3EE-912D-459F-AA33-FC6D616C98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23963" y="339725"/>
            <a:ext cx="7747000" cy="4554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00" b="1">
                <a:solidFill>
                  <a:srgbClr val="1F4E7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lvl="0"/>
            <a:r>
              <a:rPr lang="de-DE" dirty="0"/>
              <a:t>Click to </a:t>
            </a:r>
            <a:r>
              <a:rPr lang="de-DE" dirty="0" err="1"/>
              <a:t>enter</a:t>
            </a:r>
            <a:r>
              <a:rPr lang="de-DE" dirty="0"/>
              <a:t> Headline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129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0CE6240-7DDC-40C4-8EF2-567D4C03149B}"/>
              </a:ext>
            </a:extLst>
          </p:cNvPr>
          <p:cNvSpPr/>
          <p:nvPr userDrawn="1"/>
        </p:nvSpPr>
        <p:spPr>
          <a:xfrm>
            <a:off x="1061719" y="1254760"/>
            <a:ext cx="2087880" cy="487680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2ECA2B3C-79AC-4C97-8F12-E5BDB82B2D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61720" y="1899921"/>
            <a:ext cx="2087880" cy="283464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1F4E79"/>
              </a:buClr>
              <a:buFont typeface="Wingdings" panose="05000000000000000000" pitchFamily="2" charset="2"/>
              <a:buChar char="§"/>
              <a:defRPr sz="1800"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27" name="Text Placeholder 17">
            <a:extLst>
              <a:ext uri="{FF2B5EF4-FFF2-40B4-BE49-F238E27FC236}">
                <a16:creationId xmlns:a16="http://schemas.microsoft.com/office/drawing/2014/main" id="{4131D761-A1CE-4063-9866-661C6D52156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21947" y="1899921"/>
            <a:ext cx="2087880" cy="283464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1F4E79"/>
              </a:buClr>
              <a:buFont typeface="Wingdings" panose="05000000000000000000" pitchFamily="2" charset="2"/>
              <a:buChar char="§"/>
              <a:defRPr sz="1800"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28" name="Text Placeholder 17">
            <a:extLst>
              <a:ext uri="{FF2B5EF4-FFF2-40B4-BE49-F238E27FC236}">
                <a16:creationId xmlns:a16="http://schemas.microsoft.com/office/drawing/2014/main" id="{A39F4CE3-658D-4C1C-BF92-26407A73E0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82174" y="1899921"/>
            <a:ext cx="2087880" cy="283464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1F4E79"/>
              </a:buClr>
              <a:buFont typeface="Wingdings" panose="05000000000000000000" pitchFamily="2" charset="2"/>
              <a:buChar char="§"/>
              <a:defRPr sz="1800"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1F0755DC-A7AA-45D3-AF97-56F80C60D9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042402" y="1899921"/>
            <a:ext cx="2087880" cy="283464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1F4E79"/>
              </a:buClr>
              <a:buFont typeface="Wingdings" panose="05000000000000000000" pitchFamily="2" charset="2"/>
              <a:buChar char="§"/>
              <a:defRPr sz="1800"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0A9F305C-4A85-42AB-8E37-871D2A1B81E5}"/>
              </a:ext>
            </a:extLst>
          </p:cNvPr>
          <p:cNvSpPr/>
          <p:nvPr userDrawn="1"/>
        </p:nvSpPr>
        <p:spPr>
          <a:xfrm rot="10800000">
            <a:off x="1061720" y="4948926"/>
            <a:ext cx="2087880" cy="26823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5F8323B2-39F5-4175-A2CE-49857013D6BB}"/>
              </a:ext>
            </a:extLst>
          </p:cNvPr>
          <p:cNvSpPr/>
          <p:nvPr userDrawn="1"/>
        </p:nvSpPr>
        <p:spPr>
          <a:xfrm rot="10800000">
            <a:off x="3721947" y="4948926"/>
            <a:ext cx="2087880" cy="26823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0DEEC1CD-54C3-4EEC-9CB7-67938D92BD82}"/>
              </a:ext>
            </a:extLst>
          </p:cNvPr>
          <p:cNvSpPr/>
          <p:nvPr userDrawn="1"/>
        </p:nvSpPr>
        <p:spPr>
          <a:xfrm rot="10800000">
            <a:off x="6382173" y="4943846"/>
            <a:ext cx="2087880" cy="26823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807C1B5A-7398-440B-A0FC-DA8580675861}"/>
              </a:ext>
            </a:extLst>
          </p:cNvPr>
          <p:cNvSpPr/>
          <p:nvPr userDrawn="1"/>
        </p:nvSpPr>
        <p:spPr>
          <a:xfrm rot="10800000">
            <a:off x="9042399" y="4897123"/>
            <a:ext cx="2087880" cy="268234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BE4A355-923D-4472-AB0E-CBB3DEF4C47B}"/>
              </a:ext>
            </a:extLst>
          </p:cNvPr>
          <p:cNvSpPr/>
          <p:nvPr userDrawn="1"/>
        </p:nvSpPr>
        <p:spPr>
          <a:xfrm>
            <a:off x="1061719" y="5262880"/>
            <a:ext cx="2087880" cy="10617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784939F9-5DD8-4C31-B858-4C679C6A7ED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61719" y="5262881"/>
            <a:ext cx="2087880" cy="1061720"/>
          </a:xfrm>
          <a:prstGeom prst="rect">
            <a:avLst/>
          </a:prstGeom>
        </p:spPr>
        <p:txBody>
          <a:bodyPr anchor="ctr"/>
          <a:lstStyle>
            <a:lvl1pPr marL="0" indent="0" algn="ctr">
              <a:buClr>
                <a:srgbClr val="1F4E79"/>
              </a:buClr>
              <a:buFont typeface="Wingdings" panose="05000000000000000000" pitchFamily="2" charset="2"/>
              <a:buNone/>
              <a:defRPr sz="2000" b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2A64C23-1C9D-4E61-810F-D6094FF28B7B}"/>
              </a:ext>
            </a:extLst>
          </p:cNvPr>
          <p:cNvSpPr/>
          <p:nvPr userDrawn="1"/>
        </p:nvSpPr>
        <p:spPr>
          <a:xfrm>
            <a:off x="3721947" y="5262880"/>
            <a:ext cx="2087880" cy="10617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Text Placeholder 17">
            <a:extLst>
              <a:ext uri="{FF2B5EF4-FFF2-40B4-BE49-F238E27FC236}">
                <a16:creationId xmlns:a16="http://schemas.microsoft.com/office/drawing/2014/main" id="{C2569E6E-35DC-49E5-A34F-08AFC310709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721947" y="5262881"/>
            <a:ext cx="2087880" cy="1061720"/>
          </a:xfrm>
          <a:prstGeom prst="rect">
            <a:avLst/>
          </a:prstGeom>
        </p:spPr>
        <p:txBody>
          <a:bodyPr anchor="ctr"/>
          <a:lstStyle>
            <a:lvl1pPr marL="0" indent="0" algn="ctr">
              <a:buClr>
                <a:srgbClr val="1F4E79"/>
              </a:buClr>
              <a:buFont typeface="Wingdings" panose="05000000000000000000" pitchFamily="2" charset="2"/>
              <a:buNone/>
              <a:defRPr sz="2000" b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9FB8BFF-C5D2-42A9-9203-348D888EDCAC}"/>
              </a:ext>
            </a:extLst>
          </p:cNvPr>
          <p:cNvSpPr/>
          <p:nvPr userDrawn="1"/>
        </p:nvSpPr>
        <p:spPr>
          <a:xfrm>
            <a:off x="6382173" y="5262880"/>
            <a:ext cx="2087880" cy="10617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40" name="Text Placeholder 17">
            <a:extLst>
              <a:ext uri="{FF2B5EF4-FFF2-40B4-BE49-F238E27FC236}">
                <a16:creationId xmlns:a16="http://schemas.microsoft.com/office/drawing/2014/main" id="{771387E7-C929-4F51-848C-5BAB7E2634C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82173" y="5262881"/>
            <a:ext cx="2087880" cy="1061720"/>
          </a:xfrm>
          <a:prstGeom prst="rect">
            <a:avLst/>
          </a:prstGeom>
        </p:spPr>
        <p:txBody>
          <a:bodyPr anchor="ctr"/>
          <a:lstStyle>
            <a:lvl1pPr marL="0" indent="0" algn="ctr">
              <a:buClr>
                <a:srgbClr val="1F4E79"/>
              </a:buClr>
              <a:buFont typeface="Wingdings" panose="05000000000000000000" pitchFamily="2" charset="2"/>
              <a:buNone/>
              <a:defRPr sz="2000" b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5C41E01-96CB-4FC1-87F3-9CA7A81BAF73}"/>
              </a:ext>
            </a:extLst>
          </p:cNvPr>
          <p:cNvSpPr/>
          <p:nvPr userDrawn="1"/>
        </p:nvSpPr>
        <p:spPr>
          <a:xfrm>
            <a:off x="9042399" y="5212081"/>
            <a:ext cx="2087880" cy="10617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Text Placeholder 17">
            <a:extLst>
              <a:ext uri="{FF2B5EF4-FFF2-40B4-BE49-F238E27FC236}">
                <a16:creationId xmlns:a16="http://schemas.microsoft.com/office/drawing/2014/main" id="{CAA91AEB-59B2-4417-AE33-31638AEFE43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42399" y="5212082"/>
            <a:ext cx="2087880" cy="1061720"/>
          </a:xfrm>
          <a:prstGeom prst="rect">
            <a:avLst/>
          </a:prstGeom>
        </p:spPr>
        <p:txBody>
          <a:bodyPr anchor="ctr"/>
          <a:lstStyle>
            <a:lvl1pPr marL="0" indent="0" algn="ctr">
              <a:buClr>
                <a:srgbClr val="1F4E79"/>
              </a:buClr>
              <a:buFont typeface="Wingdings" panose="05000000000000000000" pitchFamily="2" charset="2"/>
              <a:buNone/>
              <a:defRPr sz="2000" b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50" name="Text Placeholder 16">
            <a:extLst>
              <a:ext uri="{FF2B5EF4-FFF2-40B4-BE49-F238E27FC236}">
                <a16:creationId xmlns:a16="http://schemas.microsoft.com/office/drawing/2014/main" id="{EA9BD56B-A675-4FC0-80FD-1A05B9AC63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23963" y="339725"/>
            <a:ext cx="7747000" cy="4554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00" b="1">
                <a:solidFill>
                  <a:srgbClr val="1F4E7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lvl="0"/>
            <a:r>
              <a:rPr lang="de-DE" dirty="0"/>
              <a:t>Click to </a:t>
            </a:r>
            <a:r>
              <a:rPr lang="de-DE" dirty="0" err="1"/>
              <a:t>enter</a:t>
            </a:r>
            <a:r>
              <a:rPr lang="de-DE" dirty="0"/>
              <a:t> Headline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9D28CE-9F97-4A20-87E8-9ABE69D6028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062038" y="1254125"/>
            <a:ext cx="2087562" cy="4889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/>
            <a:r>
              <a:rPr lang="de-DE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Click to </a:t>
            </a:r>
            <a:r>
              <a:rPr lang="de-DE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edit</a:t>
            </a:r>
            <a:endParaRPr lang="en-GB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E9C0765-A90D-4574-9250-00F101A7E28D}"/>
              </a:ext>
            </a:extLst>
          </p:cNvPr>
          <p:cNvSpPr/>
          <p:nvPr userDrawn="1"/>
        </p:nvSpPr>
        <p:spPr>
          <a:xfrm>
            <a:off x="3721947" y="1254760"/>
            <a:ext cx="2087880" cy="487680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Text Placeholder 4">
            <a:extLst>
              <a:ext uri="{FF2B5EF4-FFF2-40B4-BE49-F238E27FC236}">
                <a16:creationId xmlns:a16="http://schemas.microsoft.com/office/drawing/2014/main" id="{2B0D3EB2-4897-4F9C-ACF8-091324FB7B3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22266" y="1254125"/>
            <a:ext cx="2087562" cy="4889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/>
            <a:r>
              <a:rPr lang="de-DE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Click to </a:t>
            </a:r>
            <a:r>
              <a:rPr lang="de-DE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edit</a:t>
            </a:r>
            <a:endParaRPr lang="en-GB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07368E5D-5D02-42A1-B302-829BCBE0C18E}"/>
              </a:ext>
            </a:extLst>
          </p:cNvPr>
          <p:cNvSpPr/>
          <p:nvPr userDrawn="1"/>
        </p:nvSpPr>
        <p:spPr>
          <a:xfrm>
            <a:off x="6382173" y="1254125"/>
            <a:ext cx="2087880" cy="487680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Text Placeholder 4">
            <a:extLst>
              <a:ext uri="{FF2B5EF4-FFF2-40B4-BE49-F238E27FC236}">
                <a16:creationId xmlns:a16="http://schemas.microsoft.com/office/drawing/2014/main" id="{9778AE94-5D7E-4B16-B8E9-4CFA9D3ED49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82492" y="1253490"/>
            <a:ext cx="2087562" cy="4889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/>
            <a:r>
              <a:rPr lang="de-DE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Click to </a:t>
            </a:r>
            <a:r>
              <a:rPr lang="de-DE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edit</a:t>
            </a:r>
            <a:endParaRPr lang="en-GB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EC86B71-F3B5-40B5-A867-AEB14D46690C}"/>
              </a:ext>
            </a:extLst>
          </p:cNvPr>
          <p:cNvSpPr/>
          <p:nvPr userDrawn="1"/>
        </p:nvSpPr>
        <p:spPr>
          <a:xfrm>
            <a:off x="9042081" y="1253490"/>
            <a:ext cx="2087880" cy="487680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Text Placeholder 4">
            <a:extLst>
              <a:ext uri="{FF2B5EF4-FFF2-40B4-BE49-F238E27FC236}">
                <a16:creationId xmlns:a16="http://schemas.microsoft.com/office/drawing/2014/main" id="{C3A9E058-BAD2-4DD0-815F-0DFE051415E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42400" y="1252855"/>
            <a:ext cx="2087562" cy="4889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lvl="0"/>
            <a:r>
              <a:rPr lang="de-DE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Click to </a:t>
            </a:r>
            <a:r>
              <a:rPr lang="de-DE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8485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_details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6">
            <a:extLst>
              <a:ext uri="{FF2B5EF4-FFF2-40B4-BE49-F238E27FC236}">
                <a16:creationId xmlns:a16="http://schemas.microsoft.com/office/drawing/2014/main" id="{DC9D5E66-38DB-46B8-B437-D606314810E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23963" y="339725"/>
            <a:ext cx="7747000" cy="4554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00" b="1">
                <a:solidFill>
                  <a:srgbClr val="1F4E7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lvl="0"/>
            <a:r>
              <a:rPr lang="de-DE" dirty="0"/>
              <a:t>Click to </a:t>
            </a:r>
            <a:r>
              <a:rPr lang="de-DE" dirty="0" err="1"/>
              <a:t>enter</a:t>
            </a:r>
            <a:r>
              <a:rPr lang="de-DE" dirty="0"/>
              <a:t> Headline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4932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13">
            <a:extLst>
              <a:ext uri="{FF2B5EF4-FFF2-40B4-BE49-F238E27FC236}">
                <a16:creationId xmlns:a16="http://schemas.microsoft.com/office/drawing/2014/main" id="{00386878-3B07-476C-A056-41E84BBBAE1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33375" y="1990724"/>
            <a:ext cx="4755092" cy="359634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1F4E79"/>
              </a:buClr>
              <a:buFont typeface="+mj-lt"/>
              <a:buAutoNum type="arabicPeriod"/>
              <a:defRPr sz="1800"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1pPr>
            <a:lvl2pPr marL="685800" indent="-228600">
              <a:buClr>
                <a:srgbClr val="1F4E79"/>
              </a:buClr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1F4E79"/>
              </a:buClr>
              <a:buFont typeface="Wingdings" panose="05000000000000000000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C011663-4142-42FC-AFB6-C6BB48A647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97675" y="1990725"/>
            <a:ext cx="5394325" cy="287083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2C13475A-2273-4C04-B365-BFC803D50B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23963" y="339725"/>
            <a:ext cx="7747000" cy="4554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00" b="1">
                <a:solidFill>
                  <a:srgbClr val="1F4E7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lvl="0"/>
            <a:r>
              <a:rPr lang="de-DE" dirty="0"/>
              <a:t>Agenda</a:t>
            </a:r>
            <a:endParaRPr lang="en-GB" dirty="0"/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8DA8A106-DBD5-4F65-8BC6-8F11EDA02DB3}"/>
              </a:ext>
            </a:extLst>
          </p:cNvPr>
          <p:cNvSpPr txBox="1"/>
          <p:nvPr userDrawn="1"/>
        </p:nvSpPr>
        <p:spPr>
          <a:xfrm>
            <a:off x="335561" y="1270932"/>
            <a:ext cx="107966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000" b="1" dirty="0">
                <a:solidFill>
                  <a:srgbClr val="33475B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Table of contents</a:t>
            </a:r>
          </a:p>
        </p:txBody>
      </p:sp>
    </p:spTree>
    <p:extLst>
      <p:ext uri="{BB962C8B-B14F-4D97-AF65-F5344CB8AC3E}">
        <p14:creationId xmlns:p14="http://schemas.microsoft.com/office/powerpoint/2010/main" val="2830346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C178A4-C14C-4FA6-84B6-ABCA2A5905A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5182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D69A58-2045-4271-A316-56DC4F487AD4}"/>
              </a:ext>
            </a:extLst>
          </p:cNvPr>
          <p:cNvSpPr/>
          <p:nvPr userDrawn="1"/>
        </p:nvSpPr>
        <p:spPr>
          <a:xfrm>
            <a:off x="0" y="4871720"/>
            <a:ext cx="12192000" cy="143256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C9D246F-CAA8-4EE5-A16C-BEA2601A07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4963" y="4871720"/>
            <a:ext cx="11517312" cy="143256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1">
                <a:solidFill>
                  <a:srgbClr val="1F4E7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lvl="0"/>
            <a:r>
              <a:rPr lang="en-US" noProof="0" dirty="0"/>
              <a:t>Preserve Progress, strive for excellence</a:t>
            </a:r>
          </a:p>
        </p:txBody>
      </p:sp>
    </p:spTree>
    <p:extLst>
      <p:ext uri="{BB962C8B-B14F-4D97-AF65-F5344CB8AC3E}">
        <p14:creationId xmlns:p14="http://schemas.microsoft.com/office/powerpoint/2010/main" val="789158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8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de-DE">
                <a:sym typeface="DengXian" panose="02010600030101010101" pitchFamily="2" charset="-122"/>
              </a:rPr>
              <a:t>编辑母版文本样式</a:t>
            </a:r>
          </a:p>
          <a:p>
            <a:pPr lvl="1"/>
            <a:r>
              <a:rPr lang="zh-CN" altLang="de-DE">
                <a:sym typeface="DengXian" panose="02010600030101010101" pitchFamily="2" charset="-122"/>
              </a:rPr>
              <a:t>第二级</a:t>
            </a:r>
          </a:p>
          <a:p>
            <a:pPr lvl="2"/>
            <a:r>
              <a:rPr lang="zh-CN" altLang="de-DE">
                <a:sym typeface="DengXian" panose="02010600030101010101" pitchFamily="2" charset="-122"/>
              </a:rPr>
              <a:t>第三级</a:t>
            </a:r>
          </a:p>
          <a:p>
            <a:pPr lvl="3"/>
            <a:r>
              <a:rPr lang="zh-CN" altLang="de-DE">
                <a:sym typeface="DengXian" panose="02010600030101010101" pitchFamily="2" charset="-122"/>
              </a:rPr>
              <a:t>第四级</a:t>
            </a:r>
          </a:p>
          <a:p>
            <a:pPr lvl="4"/>
            <a:r>
              <a:rPr lang="zh-CN" altLang="de-DE">
                <a:sym typeface="DengXian" panose="02010600030101010101" pitchFamily="2" charset="-122"/>
              </a:rPr>
              <a:t>第五级</a:t>
            </a:r>
          </a:p>
        </p:txBody>
      </p:sp>
      <p:sp>
        <p:nvSpPr>
          <p:cNvPr id="1028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de-DE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  <a:sym typeface="Microsoft YaHei" panose="020B0503020204020204" pitchFamily="34" charset="-122"/>
              </a:rPr>
              <a:t>[Internal use only]</a:t>
            </a:r>
            <a:endParaRPr kumimoji="0" lang="de-DE" altLang="en-US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  <a:sym typeface="Microsoft YaHei" panose="020B0503020204020204" pitchFamily="34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  <a:sym typeface="Arial" panose="020B0604020202020204" pitchFamily="34" charset="0"/>
              </a:rPr>
              <a:t>Copyright- ©Hongfa2020</a:t>
            </a: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  <a:sym typeface="Microsoft YaHei" panose="020B0503020204020204" pitchFamily="34" charset="-122"/>
            </a:endParaRPr>
          </a:p>
        </p:txBody>
      </p:sp>
      <p:sp>
        <p:nvSpPr>
          <p:cNvPr id="1030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r>
              <a:rPr lang="en-US" altLang="de-DE" sz="800" dirty="0">
                <a:solidFill>
                  <a:srgbClr val="000000"/>
                </a:solidFill>
                <a:sym typeface="Arial" panose="020B0604020202020204" pitchFamily="34" charset="0"/>
              </a:rPr>
              <a:t>VER</a:t>
            </a:r>
            <a:r>
              <a:rPr lang="zh-CN" altLang="en-US" sz="800" dirty="0">
                <a:solidFill>
                  <a:srgbClr val="000000"/>
                </a:solidFill>
                <a:sym typeface="Arial" panose="020B0604020202020204" pitchFamily="34" charset="0"/>
              </a:rPr>
              <a:t>：</a:t>
            </a:r>
            <a:r>
              <a:rPr lang="en-US" altLang="de-DE" sz="800" dirty="0">
                <a:solidFill>
                  <a:srgbClr val="000000"/>
                </a:solidFill>
                <a:sym typeface="Arial" panose="020B0604020202020204" pitchFamily="34" charset="0"/>
              </a:rPr>
              <a:t>2020-02-03</a:t>
            </a:r>
          </a:p>
          <a:p>
            <a:pPr>
              <a:defRPr/>
            </a:pPr>
            <a:r>
              <a:rPr lang="en-US" altLang="de-DE" sz="800" dirty="0">
                <a:solidFill>
                  <a:srgbClr val="000000"/>
                </a:solidFill>
                <a:sym typeface="Arial" panose="020B0604020202020204" pitchFamily="34" charset="0"/>
              </a:rPr>
              <a:t>Hongfa Europe GmbH</a:t>
            </a:r>
            <a:endParaRPr lang="de-DE" altLang="en-US" sz="1800" dirty="0">
              <a:solidFill>
                <a:srgbClr val="000000"/>
              </a:solidFill>
            </a:endParaRPr>
          </a:p>
        </p:txBody>
      </p:sp>
      <p:pic>
        <p:nvPicPr>
          <p:cNvPr id="7" name="图片 1">
            <a:extLst>
              <a:ext uri="{FF2B5EF4-FFF2-40B4-BE49-F238E27FC236}">
                <a16:creationId xmlns:a16="http://schemas.microsoft.com/office/drawing/2014/main" id="{08D92EC7-FAF0-4317-AECB-C0B7154FB06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992188"/>
            <a:ext cx="7216775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6">
            <a:extLst>
              <a:ext uri="{FF2B5EF4-FFF2-40B4-BE49-F238E27FC236}">
                <a16:creationId xmlns:a16="http://schemas.microsoft.com/office/drawing/2014/main" id="{A41972F0-A113-45C1-9880-F36E032F5BE2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4921250" y="1470025"/>
            <a:ext cx="7270750" cy="3825875"/>
          </a:xfrm>
          <a:custGeom>
            <a:avLst/>
            <a:gdLst>
              <a:gd name="T0" fmla="*/ 0 w 9542"/>
              <a:gd name="T1" fmla="*/ 0 h 4998"/>
              <a:gd name="T2" fmla="*/ 2147483646 w 9542"/>
              <a:gd name="T3" fmla="*/ 0 h 4998"/>
              <a:gd name="T4" fmla="*/ 2147483646 w 9542"/>
              <a:gd name="T5" fmla="*/ 2147483646 h 4998"/>
              <a:gd name="T6" fmla="*/ 0 w 9542"/>
              <a:gd name="T7" fmla="*/ 2147483646 h 4998"/>
              <a:gd name="T8" fmla="*/ 0 w 9542"/>
              <a:gd name="T9" fmla="*/ 0 h 499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542"/>
              <a:gd name="T16" fmla="*/ 0 h 4998"/>
              <a:gd name="T17" fmla="*/ 9542 w 9542"/>
              <a:gd name="T18" fmla="*/ 4998 h 499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542" h="4998">
                <a:moveTo>
                  <a:pt x="0" y="0"/>
                </a:moveTo>
                <a:lnTo>
                  <a:pt x="9542" y="0"/>
                </a:lnTo>
                <a:lnTo>
                  <a:pt x="7722" y="4998"/>
                </a:lnTo>
                <a:lnTo>
                  <a:pt x="0" y="4998"/>
                </a:lnTo>
                <a:lnTo>
                  <a:pt x="0" y="0"/>
                </a:lnTo>
                <a:close/>
              </a:path>
            </a:pathLst>
          </a:custGeom>
          <a:solidFill>
            <a:srgbClr val="0078C8">
              <a:alpha val="8901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1404" tIns="45702" rIns="91404" bIns="45702"/>
          <a:lstStyle/>
          <a:p>
            <a:endParaRPr lang="de-DE"/>
          </a:p>
        </p:txBody>
      </p:sp>
      <p:grpSp>
        <p:nvGrpSpPr>
          <p:cNvPr id="9" name="组合 48">
            <a:extLst>
              <a:ext uri="{FF2B5EF4-FFF2-40B4-BE49-F238E27FC236}">
                <a16:creationId xmlns:a16="http://schemas.microsoft.com/office/drawing/2014/main" id="{39851D14-7622-4F55-9A4B-9A104FF91532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7135813" y="5384800"/>
            <a:ext cx="5056187" cy="314325"/>
            <a:chOff x="0" y="0"/>
            <a:chExt cx="5055801" cy="315790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1857AAA0-D9FF-4770-98C4-46987819D75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248079" y="0"/>
              <a:ext cx="807722" cy="315790"/>
            </a:xfrm>
            <a:custGeom>
              <a:avLst/>
              <a:gdLst>
                <a:gd name="T0" fmla="*/ 0 w 1061"/>
                <a:gd name="T1" fmla="*/ 0 h 413"/>
                <a:gd name="T2" fmla="*/ 614905588 w 1061"/>
                <a:gd name="T3" fmla="*/ 0 h 413"/>
                <a:gd name="T4" fmla="*/ 527392983 w 1061"/>
                <a:gd name="T5" fmla="*/ 241460833 h 413"/>
                <a:gd name="T6" fmla="*/ 0 w 1061"/>
                <a:gd name="T7" fmla="*/ 241460833 h 413"/>
                <a:gd name="T8" fmla="*/ 0 w 1061"/>
                <a:gd name="T9" fmla="*/ 0 h 4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61"/>
                <a:gd name="T16" fmla="*/ 0 h 413"/>
                <a:gd name="T17" fmla="*/ 1061 w 1061"/>
                <a:gd name="T18" fmla="*/ 413 h 4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61" h="413">
                  <a:moveTo>
                    <a:pt x="0" y="0"/>
                  </a:moveTo>
                  <a:lnTo>
                    <a:pt x="1061" y="0"/>
                  </a:lnTo>
                  <a:lnTo>
                    <a:pt x="910" y="413"/>
                  </a:lnTo>
                  <a:lnTo>
                    <a:pt x="0" y="4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C1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lIns="91404" tIns="45702" rIns="91404" bIns="45702"/>
            <a:lstStyle/>
            <a:p>
              <a:endParaRPr lang="de-DE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93AA1E93-27B7-427F-AF9E-1AEA7F54436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326100" y="0"/>
              <a:ext cx="921978" cy="315790"/>
            </a:xfrm>
            <a:custGeom>
              <a:avLst/>
              <a:gdLst>
                <a:gd name="T0" fmla="*/ 87088823 w 1210"/>
                <a:gd name="T1" fmla="*/ 0 h 413"/>
                <a:gd name="T2" fmla="*/ 702515233 w 1210"/>
                <a:gd name="T3" fmla="*/ 0 h 413"/>
                <a:gd name="T4" fmla="*/ 615426411 w 1210"/>
                <a:gd name="T5" fmla="*/ 241460833 h 413"/>
                <a:gd name="T6" fmla="*/ 0 w 1210"/>
                <a:gd name="T7" fmla="*/ 241460833 h 413"/>
                <a:gd name="T8" fmla="*/ 87088823 w 1210"/>
                <a:gd name="T9" fmla="*/ 0 h 4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10"/>
                <a:gd name="T16" fmla="*/ 0 h 413"/>
                <a:gd name="T17" fmla="*/ 1210 w 1210"/>
                <a:gd name="T18" fmla="*/ 413 h 4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10" h="413">
                  <a:moveTo>
                    <a:pt x="150" y="0"/>
                  </a:moveTo>
                  <a:lnTo>
                    <a:pt x="1210" y="0"/>
                  </a:lnTo>
                  <a:lnTo>
                    <a:pt x="1060" y="413"/>
                  </a:lnTo>
                  <a:lnTo>
                    <a:pt x="0" y="413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019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lIns="91404" tIns="45702" rIns="91404" bIns="45702"/>
            <a:lstStyle/>
            <a:p>
              <a:endParaRPr lang="de-DE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4AF28061-3C41-4F2E-9DED-18830108757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405710" y="0"/>
              <a:ext cx="921978" cy="315790"/>
            </a:xfrm>
            <a:custGeom>
              <a:avLst/>
              <a:gdLst>
                <a:gd name="T0" fmla="*/ 87669440 w 1210"/>
                <a:gd name="T1" fmla="*/ 0 h 413"/>
                <a:gd name="T2" fmla="*/ 702515233 w 1210"/>
                <a:gd name="T3" fmla="*/ 0 h 413"/>
                <a:gd name="T4" fmla="*/ 615426411 w 1210"/>
                <a:gd name="T5" fmla="*/ 241460833 h 413"/>
                <a:gd name="T6" fmla="*/ 0 w 1210"/>
                <a:gd name="T7" fmla="*/ 241460833 h 413"/>
                <a:gd name="T8" fmla="*/ 87669440 w 1210"/>
                <a:gd name="T9" fmla="*/ 0 h 4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10"/>
                <a:gd name="T16" fmla="*/ 0 h 413"/>
                <a:gd name="T17" fmla="*/ 1210 w 1210"/>
                <a:gd name="T18" fmla="*/ 413 h 4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10" h="413">
                  <a:moveTo>
                    <a:pt x="151" y="0"/>
                  </a:moveTo>
                  <a:lnTo>
                    <a:pt x="1210" y="0"/>
                  </a:lnTo>
                  <a:lnTo>
                    <a:pt x="1060" y="413"/>
                  </a:lnTo>
                  <a:lnTo>
                    <a:pt x="0" y="413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0081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lIns="91404" tIns="45702" rIns="91404" bIns="45702"/>
            <a:lstStyle/>
            <a:p>
              <a:endParaRPr lang="de-DE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0ACCA84D-EB84-4269-9EA9-98BFEA38DB0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485319" y="0"/>
              <a:ext cx="921978" cy="315790"/>
            </a:xfrm>
            <a:custGeom>
              <a:avLst/>
              <a:gdLst>
                <a:gd name="T0" fmla="*/ 87088823 w 1210"/>
                <a:gd name="T1" fmla="*/ 0 h 413"/>
                <a:gd name="T2" fmla="*/ 702515233 w 1210"/>
                <a:gd name="T3" fmla="*/ 0 h 413"/>
                <a:gd name="T4" fmla="*/ 614845793 w 1210"/>
                <a:gd name="T5" fmla="*/ 241460833 h 413"/>
                <a:gd name="T6" fmla="*/ 0 w 1210"/>
                <a:gd name="T7" fmla="*/ 241460833 h 413"/>
                <a:gd name="T8" fmla="*/ 87088823 w 1210"/>
                <a:gd name="T9" fmla="*/ 0 h 4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10"/>
                <a:gd name="T16" fmla="*/ 0 h 413"/>
                <a:gd name="T17" fmla="*/ 1210 w 1210"/>
                <a:gd name="T18" fmla="*/ 413 h 4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10" h="413">
                  <a:moveTo>
                    <a:pt x="150" y="0"/>
                  </a:moveTo>
                  <a:lnTo>
                    <a:pt x="1210" y="0"/>
                  </a:lnTo>
                  <a:lnTo>
                    <a:pt x="1059" y="413"/>
                  </a:lnTo>
                  <a:lnTo>
                    <a:pt x="0" y="413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lIns="91404" tIns="45702" rIns="91404" bIns="45702"/>
            <a:lstStyle/>
            <a:p>
              <a:endParaRPr lang="de-DE"/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72964DEB-30A1-4656-873A-194ED765136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0" y="0"/>
              <a:ext cx="1486907" cy="315790"/>
            </a:xfrm>
            <a:custGeom>
              <a:avLst/>
              <a:gdLst>
                <a:gd name="T0" fmla="*/ 87796139 w 1950"/>
                <a:gd name="T1" fmla="*/ 0 h 413"/>
                <a:gd name="T2" fmla="*/ 1133790988 w 1950"/>
                <a:gd name="T3" fmla="*/ 0 h 413"/>
                <a:gd name="T4" fmla="*/ 1045994849 w 1950"/>
                <a:gd name="T5" fmla="*/ 241460833 h 413"/>
                <a:gd name="T6" fmla="*/ 0 w 1950"/>
                <a:gd name="T7" fmla="*/ 241460833 h 413"/>
                <a:gd name="T8" fmla="*/ 87796139 w 1950"/>
                <a:gd name="T9" fmla="*/ 0 h 4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50"/>
                <a:gd name="T16" fmla="*/ 0 h 413"/>
                <a:gd name="T17" fmla="*/ 1950 w 1950"/>
                <a:gd name="T18" fmla="*/ 413 h 4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50" h="413">
                  <a:moveTo>
                    <a:pt x="151" y="0"/>
                  </a:moveTo>
                  <a:lnTo>
                    <a:pt x="1950" y="0"/>
                  </a:lnTo>
                  <a:lnTo>
                    <a:pt x="1799" y="413"/>
                  </a:lnTo>
                  <a:lnTo>
                    <a:pt x="0" y="413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0053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lIns="91404" tIns="45702" rIns="91404" bIns="45702"/>
            <a:lstStyle/>
            <a:p>
              <a:endParaRPr lang="de-DE"/>
            </a:p>
          </p:txBody>
        </p:sp>
      </p:grpSp>
      <p:grpSp>
        <p:nvGrpSpPr>
          <p:cNvPr id="15" name="组合 47">
            <a:extLst>
              <a:ext uri="{FF2B5EF4-FFF2-40B4-BE49-F238E27FC236}">
                <a16:creationId xmlns:a16="http://schemas.microsoft.com/office/drawing/2014/main" id="{3B51B5FF-95B1-4625-B8EF-5A9113028EBC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5556250" y="944563"/>
            <a:ext cx="6635750" cy="509587"/>
            <a:chOff x="0" y="0"/>
            <a:chExt cx="6636333" cy="510548"/>
          </a:xfrm>
        </p:grpSpPr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84E98F0F-3CF2-4D35-BED8-8201EB48D4D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0" y="37749"/>
              <a:ext cx="6636333" cy="411002"/>
            </a:xfrm>
            <a:custGeom>
              <a:avLst/>
              <a:gdLst>
                <a:gd name="T0" fmla="*/ 2147483646 w 8708"/>
                <a:gd name="T1" fmla="*/ 0 h 537"/>
                <a:gd name="T2" fmla="*/ 2147483646 w 8708"/>
                <a:gd name="T3" fmla="*/ 314567307 h 537"/>
                <a:gd name="T4" fmla="*/ 0 w 8708"/>
                <a:gd name="T5" fmla="*/ 314567307 h 537"/>
                <a:gd name="T6" fmla="*/ 0 w 8708"/>
                <a:gd name="T7" fmla="*/ 0 h 537"/>
                <a:gd name="T8" fmla="*/ 2147483646 w 8708"/>
                <a:gd name="T9" fmla="*/ 0 h 5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08"/>
                <a:gd name="T16" fmla="*/ 0 h 537"/>
                <a:gd name="T17" fmla="*/ 8708 w 8708"/>
                <a:gd name="T18" fmla="*/ 537 h 5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08" h="537">
                  <a:moveTo>
                    <a:pt x="8708" y="0"/>
                  </a:moveTo>
                  <a:lnTo>
                    <a:pt x="8513" y="537"/>
                  </a:lnTo>
                  <a:lnTo>
                    <a:pt x="0" y="537"/>
                  </a:lnTo>
                  <a:lnTo>
                    <a:pt x="0" y="0"/>
                  </a:lnTo>
                  <a:lnTo>
                    <a:pt x="8708" y="0"/>
                  </a:lnTo>
                  <a:close/>
                </a:path>
              </a:pathLst>
            </a:cu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lIns="91404" tIns="45702" rIns="91404" bIns="45702"/>
            <a:lstStyle/>
            <a:p>
              <a:endParaRPr lang="de-DE"/>
            </a:p>
          </p:txBody>
        </p:sp>
        <p:sp>
          <p:nvSpPr>
            <p:cNvPr id="17" name="Rectangle 4">
              <a:extLst>
                <a:ext uri="{FF2B5EF4-FFF2-40B4-BE49-F238E27FC236}">
                  <a16:creationId xmlns:a16="http://schemas.microsoft.com/office/drawing/2014/main" id="{B97F9280-D443-46DC-BC3B-74F22B1E5FB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683501" y="0"/>
              <a:ext cx="5625361" cy="510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lIns="91404" tIns="45702" rIns="91404" bIns="45702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DengXian" panose="02010600030101010101" pitchFamily="2" charset="-122"/>
                  <a:ea typeface="DengXian" panose="02010600030101010101" pitchFamily="2" charset="-122"/>
                  <a:sym typeface="DengXian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DengXian" panose="02010600030101010101" pitchFamily="2" charset="-122"/>
                  <a:ea typeface="DengXian" panose="02010600030101010101" pitchFamily="2" charset="-122"/>
                  <a:sym typeface="DengXian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DengXian" panose="02010600030101010101" pitchFamily="2" charset="-122"/>
                  <a:ea typeface="DengXian" panose="02010600030101010101" pitchFamily="2" charset="-122"/>
                  <a:sym typeface="DengXian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DengXian" panose="02010600030101010101" pitchFamily="2" charset="-122"/>
                  <a:ea typeface="DengXian" panose="02010600030101010101" pitchFamily="2" charset="-122"/>
                  <a:sym typeface="DengXian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DengXian" panose="02010600030101010101" pitchFamily="2" charset="-122"/>
                  <a:ea typeface="DengXian" panose="02010600030101010101" pitchFamily="2" charset="-122"/>
                  <a:sym typeface="DengXian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DengXian" panose="02010600030101010101" pitchFamily="2" charset="-122"/>
                  <a:ea typeface="DengXian" panose="02010600030101010101" pitchFamily="2" charset="-122"/>
                  <a:sym typeface="DengXian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DengXian" panose="02010600030101010101" pitchFamily="2" charset="-122"/>
                  <a:ea typeface="DengXian" panose="02010600030101010101" pitchFamily="2" charset="-122"/>
                  <a:sym typeface="DengXian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DengXian" panose="02010600030101010101" pitchFamily="2" charset="-122"/>
                  <a:ea typeface="DengXian" panose="02010600030101010101" pitchFamily="2" charset="-122"/>
                  <a:sym typeface="DengXian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DengXian" panose="02010600030101010101" pitchFamily="2" charset="-122"/>
                  <a:ea typeface="DengXian" panose="02010600030101010101" pitchFamily="2" charset="-122"/>
                  <a:sym typeface="DengXian" panose="02010600030101010101" pitchFamily="2" charset="-122"/>
                </a:defRPr>
              </a:lvl9pPr>
            </a:lstStyle>
            <a:p>
              <a:pPr algn="dist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de-DE" sz="1400" b="1" dirty="0">
                  <a:solidFill>
                    <a:srgbClr val="312D2A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Microsoft YaHei" panose="020B0503020204020204" pitchFamily="34" charset="-122"/>
                </a:rPr>
                <a:t>PERSEVERE FOR PROGRESS, STRIVE FOR EXCELLENCE!</a:t>
              </a:r>
              <a:endParaRPr lang="zh-CN" altLang="en-US" sz="1400" b="1" dirty="0">
                <a:solidFill>
                  <a:srgbClr val="312D2A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Microsoft YaHei" panose="020B0503020204020204" pitchFamily="34" charset="-122"/>
              </a:endParaRPr>
            </a:p>
          </p:txBody>
        </p:sp>
      </p:grpSp>
      <p:sp>
        <p:nvSpPr>
          <p:cNvPr id="19" name="TextBox 37">
            <a:extLst>
              <a:ext uri="{FF2B5EF4-FFF2-40B4-BE49-F238E27FC236}">
                <a16:creationId xmlns:a16="http://schemas.microsoft.com/office/drawing/2014/main" id="{936682C0-C359-4D9F-870E-15EF856DA9D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41300" y="6091238"/>
            <a:ext cx="184731" cy="25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800" dirty="0">
              <a:solidFill>
                <a:srgbClr val="000000"/>
              </a:solidFill>
              <a:latin typeface="Microsoft YaHei" panose="020B0503020204020204" pitchFamily="34" charset="-122"/>
              <a:ea typeface="Microsoft YaHei" panose="020B0503020204020204" pitchFamily="34" charset="-122"/>
              <a:sym typeface="Microsoft YaHei" panose="020B0503020204020204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  <p:hf sldNum="0" hdr="0" ftr="0"/>
  <p:txStyles>
    <p:titleStyle>
      <a:lvl1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  <a:sym typeface="DengXian Light" panose="02010600030101010101" pitchFamily="2" charset="-122"/>
        </a:defRPr>
      </a:lvl1pPr>
      <a:lvl2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DengXian Light" panose="02010600030101010101" pitchFamily="2" charset="-122"/>
          <a:ea typeface="DengXian Light" panose="02010600030101010101" pitchFamily="2" charset="-122"/>
          <a:sym typeface="DengXian Light" panose="02010600030101010101" pitchFamily="2" charset="-122"/>
        </a:defRPr>
      </a:lvl2pPr>
      <a:lvl3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DengXian Light" panose="02010600030101010101" pitchFamily="2" charset="-122"/>
          <a:ea typeface="DengXian Light" panose="02010600030101010101" pitchFamily="2" charset="-122"/>
          <a:sym typeface="DengXian Light" panose="02010600030101010101" pitchFamily="2" charset="-122"/>
        </a:defRPr>
      </a:lvl3pPr>
      <a:lvl4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DengXian Light" panose="02010600030101010101" pitchFamily="2" charset="-122"/>
          <a:ea typeface="DengXian Light" panose="02010600030101010101" pitchFamily="2" charset="-122"/>
          <a:sym typeface="DengXian Light" panose="02010600030101010101" pitchFamily="2" charset="-122"/>
        </a:defRPr>
      </a:lvl4pPr>
      <a:lvl5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DengXian Light" panose="02010600030101010101" pitchFamily="2" charset="-122"/>
          <a:ea typeface="DengXian Light" panose="02010600030101010101" pitchFamily="2" charset="-122"/>
          <a:sym typeface="DengXian Light" panose="02010600030101010101" pitchFamily="2" charset="-122"/>
        </a:defRPr>
      </a:lvl5pPr>
      <a:lvl6pPr marL="13716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DengXian Light" panose="02010600030101010101" pitchFamily="2" charset="-122"/>
          <a:ea typeface="DengXian Light" panose="02010600030101010101" pitchFamily="2" charset="-122"/>
          <a:sym typeface="DengXian Light" panose="02010600030101010101" pitchFamily="2" charset="-122"/>
        </a:defRPr>
      </a:lvl6pPr>
      <a:lvl7pPr marL="18288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DengXian Light" panose="02010600030101010101" pitchFamily="2" charset="-122"/>
          <a:ea typeface="DengXian Light" panose="02010600030101010101" pitchFamily="2" charset="-122"/>
          <a:sym typeface="DengXian Light" panose="02010600030101010101" pitchFamily="2" charset="-122"/>
        </a:defRPr>
      </a:lvl7pPr>
      <a:lvl8pPr marL="22860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DengXian Light" panose="02010600030101010101" pitchFamily="2" charset="-122"/>
          <a:ea typeface="DengXian Light" panose="02010600030101010101" pitchFamily="2" charset="-122"/>
          <a:sym typeface="DengXian Light" panose="02010600030101010101" pitchFamily="2" charset="-122"/>
        </a:defRPr>
      </a:lvl8pPr>
      <a:lvl9pPr marL="27432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DengXian Light" panose="02010600030101010101" pitchFamily="2" charset="-122"/>
          <a:ea typeface="DengXian Light" panose="02010600030101010101" pitchFamily="2" charset="-122"/>
          <a:sym typeface="DengXian Light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  <a:sym typeface="DengXian" panose="02010600030101010101" pitchFamily="2" charset="-122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  <a:sym typeface="DengXian" panose="02010600030101010101" pitchFamily="2" charset="-122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  <a:sym typeface="DengXian" panose="02010600030101010101" pitchFamily="2" charset="-122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  <a:sym typeface="DengXian" panose="02010600030101010101" pitchFamily="2" charset="-122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  <a:sym typeface="DengXian" panose="02010600030101010101" pitchFamily="2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93">
            <a:extLst>
              <a:ext uri="{FF2B5EF4-FFF2-40B4-BE49-F238E27FC236}">
                <a16:creationId xmlns:a16="http://schemas.microsoft.com/office/drawing/2014/main" id="{84C84EDC-1EDB-462E-B9FF-7B7B8E38024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0" y="6524625"/>
            <a:ext cx="12192000" cy="360363"/>
          </a:xfrm>
          <a:prstGeom prst="rect">
            <a:avLst/>
          </a:prstGeom>
          <a:gradFill rotWithShape="1">
            <a:gsLst>
              <a:gs pos="0">
                <a:srgbClr val="0E1A40"/>
              </a:gs>
              <a:gs pos="100000">
                <a:srgbClr val="2F5EB0"/>
              </a:gs>
            </a:gsLst>
            <a:lin ang="138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de-DE" altLang="de-DE" sz="1700">
              <a:solidFill>
                <a:srgbClr val="FFFFFF"/>
              </a:solidFill>
            </a:endParaRPr>
          </a:p>
        </p:txBody>
      </p:sp>
      <p:sp>
        <p:nvSpPr>
          <p:cNvPr id="8" name="矩形 194">
            <a:extLst>
              <a:ext uri="{FF2B5EF4-FFF2-40B4-BE49-F238E27FC236}">
                <a16:creationId xmlns:a16="http://schemas.microsoft.com/office/drawing/2014/main" id="{EF01ED3A-F2BA-4189-964B-3824C5DFAD7F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0" y="6596063"/>
            <a:ext cx="12192000" cy="288925"/>
          </a:xfrm>
          <a:prstGeom prst="rect">
            <a:avLst/>
          </a:prstGeom>
          <a:solidFill>
            <a:srgbClr val="3F3F3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de-DE" altLang="de-DE" sz="1700">
              <a:solidFill>
                <a:srgbClr val="FFFFFF"/>
              </a:solidFill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31F311E7-C854-4C38-B266-FF79470E0CE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558463" y="6492875"/>
            <a:ext cx="1152525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1416" tIns="45708" rIns="91416" bIns="45708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900" b="1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sym typeface="Microsoft YaHei" panose="020B0503020204020204" pitchFamily="34" charset="-122"/>
            </a:endParaRPr>
          </a:p>
        </p:txBody>
      </p:sp>
      <p:grpSp>
        <p:nvGrpSpPr>
          <p:cNvPr id="10" name="组合 102">
            <a:extLst>
              <a:ext uri="{FF2B5EF4-FFF2-40B4-BE49-F238E27FC236}">
                <a16:creationId xmlns:a16="http://schemas.microsoft.com/office/drawing/2014/main" id="{1B6860C1-44A5-4032-9857-304A000FCC68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-7938" y="342900"/>
            <a:ext cx="1136651" cy="414338"/>
            <a:chOff x="0" y="0"/>
            <a:chExt cx="1139748" cy="414616"/>
          </a:xfrm>
        </p:grpSpPr>
        <p:grpSp>
          <p:nvGrpSpPr>
            <p:cNvPr id="11" name="组合 187">
              <a:extLst>
                <a:ext uri="{FF2B5EF4-FFF2-40B4-BE49-F238E27FC236}">
                  <a16:creationId xmlns:a16="http://schemas.microsoft.com/office/drawing/2014/main" id="{AE58086A-ABD2-4EE3-9A77-449D650CAB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1139748" cy="414616"/>
              <a:chOff x="0" y="0"/>
              <a:chExt cx="1519466" cy="552821"/>
            </a:xfrm>
          </p:grpSpPr>
          <p:sp>
            <p:nvSpPr>
              <p:cNvPr id="13" name="矩形 188">
                <a:extLst>
                  <a:ext uri="{FF2B5EF4-FFF2-40B4-BE49-F238E27FC236}">
                    <a16:creationId xmlns:a16="http://schemas.microsoft.com/office/drawing/2014/main" id="{592BE7A2-7436-4BC7-A33F-16EF3CE1F6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1054327" cy="552449"/>
              </a:xfrm>
              <a:prstGeom prst="rect">
                <a:avLst/>
              </a:prstGeom>
              <a:gradFill rotWithShape="1">
                <a:gsLst>
                  <a:gs pos="0">
                    <a:srgbClr val="04B5EC"/>
                  </a:gs>
                  <a:gs pos="100000">
                    <a:srgbClr val="2E75B5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42719B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de-DE" altLang="de-DE" sz="100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五边形 189">
                <a:extLst>
                  <a:ext uri="{FF2B5EF4-FFF2-40B4-BE49-F238E27FC236}">
                    <a16:creationId xmlns:a16="http://schemas.microsoft.com/office/drawing/2014/main" id="{72787239-4859-438C-B9B1-1E10EF6080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14653" y="372"/>
                <a:ext cx="404813" cy="552449"/>
              </a:xfrm>
              <a:prstGeom prst="homePlate">
                <a:avLst>
                  <a:gd name="adj" fmla="val 25000"/>
                </a:avLst>
              </a:prstGeom>
              <a:gradFill rotWithShape="1">
                <a:gsLst>
                  <a:gs pos="0">
                    <a:srgbClr val="04B5EC"/>
                  </a:gs>
                  <a:gs pos="100000">
                    <a:srgbClr val="2E75B5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42719B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de-DE" altLang="de-DE" sz="10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2" name="KSO_Shape">
              <a:extLst>
                <a:ext uri="{FF2B5EF4-FFF2-40B4-BE49-F238E27FC236}">
                  <a16:creationId xmlns:a16="http://schemas.microsoft.com/office/drawing/2014/main" id="{4BA42499-317B-4DFE-93FC-5D3FF39E2D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231" y="47820"/>
              <a:ext cx="290866" cy="287958"/>
            </a:xfrm>
            <a:custGeom>
              <a:avLst/>
              <a:gdLst>
                <a:gd name="T0" fmla="*/ 9116 w 2390775"/>
                <a:gd name="T1" fmla="*/ 21756 h 2365376"/>
                <a:gd name="T2" fmla="*/ 8692 w 2390775"/>
                <a:gd name="T3" fmla="*/ 20774 h 2365376"/>
                <a:gd name="T4" fmla="*/ 18985 w 2390775"/>
                <a:gd name="T5" fmla="*/ 20652 h 2365376"/>
                <a:gd name="T6" fmla="*/ 17479 w 2390775"/>
                <a:gd name="T7" fmla="*/ 21443 h 2365376"/>
                <a:gd name="T8" fmla="*/ 17911 w 2390775"/>
                <a:gd name="T9" fmla="*/ 20484 h 2365376"/>
                <a:gd name="T10" fmla="*/ 9675 w 2390775"/>
                <a:gd name="T11" fmla="*/ 19484 h 2365376"/>
                <a:gd name="T12" fmla="*/ 9562 w 2390775"/>
                <a:gd name="T13" fmla="*/ 17492 h 2365376"/>
                <a:gd name="T14" fmla="*/ 8731 w 2390775"/>
                <a:gd name="T15" fmla="*/ 16381 h 2365376"/>
                <a:gd name="T16" fmla="*/ 8874 w 2390775"/>
                <a:gd name="T17" fmla="*/ 16914 h 2365376"/>
                <a:gd name="T18" fmla="*/ 8584 w 2390775"/>
                <a:gd name="T19" fmla="*/ 17173 h 2365376"/>
                <a:gd name="T20" fmla="*/ 8013 w 2390775"/>
                <a:gd name="T21" fmla="*/ 16391 h 2365376"/>
                <a:gd name="T22" fmla="*/ 16833 w 2390775"/>
                <a:gd name="T23" fmla="*/ 14957 h 2365376"/>
                <a:gd name="T24" fmla="*/ 16927 w 2390775"/>
                <a:gd name="T25" fmla="*/ 15208 h 2365376"/>
                <a:gd name="T26" fmla="*/ 16232 w 2390775"/>
                <a:gd name="T27" fmla="*/ 15851 h 2365376"/>
                <a:gd name="T28" fmla="*/ 16320 w 2390775"/>
                <a:gd name="T29" fmla="*/ 14844 h 2365376"/>
                <a:gd name="T30" fmla="*/ 14398 w 2390775"/>
                <a:gd name="T31" fmla="*/ 12390 h 2365376"/>
                <a:gd name="T32" fmla="*/ 14646 w 2390775"/>
                <a:gd name="T33" fmla="*/ 16876 h 2365376"/>
                <a:gd name="T34" fmla="*/ 9465 w 2390775"/>
                <a:gd name="T35" fmla="*/ 21099 h 2365376"/>
                <a:gd name="T36" fmla="*/ 8879 w 2390775"/>
                <a:gd name="T37" fmla="*/ 14869 h 2365376"/>
                <a:gd name="T38" fmla="*/ 7840 w 2390775"/>
                <a:gd name="T39" fmla="*/ 16163 h 2365376"/>
                <a:gd name="T40" fmla="*/ 8917 w 2390775"/>
                <a:gd name="T41" fmla="*/ 12868 h 2365376"/>
                <a:gd name="T42" fmla="*/ 12755 w 2390775"/>
                <a:gd name="T43" fmla="*/ 13697 h 2365376"/>
                <a:gd name="T44" fmla="*/ 11184 w 2390775"/>
                <a:gd name="T45" fmla="*/ 8033 h 2365376"/>
                <a:gd name="T46" fmla="*/ 13761 w 2390775"/>
                <a:gd name="T47" fmla="*/ 7794 h 2365376"/>
                <a:gd name="T48" fmla="*/ 13455 w 2390775"/>
                <a:gd name="T49" fmla="*/ 8474 h 2365376"/>
                <a:gd name="T50" fmla="*/ 13864 w 2390775"/>
                <a:gd name="T51" fmla="*/ 8690 h 2365376"/>
                <a:gd name="T52" fmla="*/ 13742 w 2390775"/>
                <a:gd name="T53" fmla="*/ 10209 h 2365376"/>
                <a:gd name="T54" fmla="*/ 12439 w 2390775"/>
                <a:gd name="T55" fmla="*/ 11443 h 2365376"/>
                <a:gd name="T56" fmla="*/ 10987 w 2390775"/>
                <a:gd name="T57" fmla="*/ 10012 h 2365376"/>
                <a:gd name="T58" fmla="*/ 10926 w 2390775"/>
                <a:gd name="T59" fmla="*/ 9018 h 2365376"/>
                <a:gd name="T60" fmla="*/ 11274 w 2390775"/>
                <a:gd name="T61" fmla="*/ 7560 h 2365376"/>
                <a:gd name="T62" fmla="*/ 9133 w 2390775"/>
                <a:gd name="T63" fmla="*/ 6655 h 2365376"/>
                <a:gd name="T64" fmla="*/ 5185 w 2390775"/>
                <a:gd name="T65" fmla="*/ 9460 h 2365376"/>
                <a:gd name="T66" fmla="*/ 3185 w 2390775"/>
                <a:gd name="T67" fmla="*/ 13930 h 2365376"/>
                <a:gd name="T68" fmla="*/ 3798 w 2390775"/>
                <a:gd name="T69" fmla="*/ 18931 h 2365376"/>
                <a:gd name="T70" fmla="*/ 6786 w 2390775"/>
                <a:gd name="T71" fmla="*/ 22734 h 2365376"/>
                <a:gd name="T72" fmla="*/ 11357 w 2390775"/>
                <a:gd name="T73" fmla="*/ 24531 h 2365376"/>
                <a:gd name="T74" fmla="*/ 16298 w 2390775"/>
                <a:gd name="T75" fmla="*/ 23663 h 2365376"/>
                <a:gd name="T76" fmla="*/ 19947 w 2390775"/>
                <a:gd name="T77" fmla="*/ 20497 h 2365376"/>
                <a:gd name="T78" fmla="*/ 21516 w 2390775"/>
                <a:gd name="T79" fmla="*/ 15811 h 2365376"/>
                <a:gd name="T80" fmla="*/ 20410 w 2390775"/>
                <a:gd name="T81" fmla="*/ 10938 h 2365376"/>
                <a:gd name="T82" fmla="*/ 17076 w 2390775"/>
                <a:gd name="T83" fmla="*/ 7434 h 2365376"/>
                <a:gd name="T84" fmla="*/ 12303 w 2390775"/>
                <a:gd name="T85" fmla="*/ 6092 h 2365376"/>
                <a:gd name="T86" fmla="*/ 14645 w 2390775"/>
                <a:gd name="T87" fmla="*/ 4671 h 2365376"/>
                <a:gd name="T88" fmla="*/ 21783 w 2390775"/>
                <a:gd name="T89" fmla="*/ 9957 h 2365376"/>
                <a:gd name="T90" fmla="*/ 23015 w 2390775"/>
                <a:gd name="T91" fmla="*/ 17368 h 2365376"/>
                <a:gd name="T92" fmla="*/ 18350 w 2390775"/>
                <a:gd name="T93" fmla="*/ 24414 h 2365376"/>
                <a:gd name="T94" fmla="*/ 9564 w 2390775"/>
                <a:gd name="T95" fmla="*/ 25910 h 2365376"/>
                <a:gd name="T96" fmla="*/ 1630 w 2390775"/>
                <a:gd name="T97" fmla="*/ 17589 h 2365376"/>
                <a:gd name="T98" fmla="*/ 3723 w 2390775"/>
                <a:gd name="T99" fmla="*/ 8607 h 2365376"/>
                <a:gd name="T100" fmla="*/ 22928 w 2390775"/>
                <a:gd name="T101" fmla="*/ 2373 h 2365376"/>
                <a:gd name="T102" fmla="*/ 21625 w 2390775"/>
                <a:gd name="T103" fmla="*/ 4216 h 2365376"/>
                <a:gd name="T104" fmla="*/ 22947 w 2390775"/>
                <a:gd name="T105" fmla="*/ 6322 h 2365376"/>
                <a:gd name="T106" fmla="*/ 25455 w 2390775"/>
                <a:gd name="T107" fmla="*/ 5632 h 2365376"/>
                <a:gd name="T108" fmla="*/ 25689 w 2390775"/>
                <a:gd name="T109" fmla="*/ 3447 h 2365376"/>
                <a:gd name="T110" fmla="*/ 25250 w 2390775"/>
                <a:gd name="T111" fmla="*/ 1401 h 2365376"/>
                <a:gd name="T112" fmla="*/ 26259 w 2390775"/>
                <a:gd name="T113" fmla="*/ 2199 h 2365376"/>
                <a:gd name="T114" fmla="*/ 26371 w 2390775"/>
                <a:gd name="T115" fmla="*/ 6355 h 2365376"/>
                <a:gd name="T116" fmla="*/ 23685 w 2390775"/>
                <a:gd name="T117" fmla="*/ 7649 h 2365376"/>
                <a:gd name="T118" fmla="*/ 21494 w 2390775"/>
                <a:gd name="T119" fmla="*/ 6748 h 2365376"/>
                <a:gd name="T120" fmla="*/ 19397 w 2390775"/>
                <a:gd name="T121" fmla="*/ 3845 h 2365376"/>
                <a:gd name="T122" fmla="*/ 23129 w 2390775"/>
                <a:gd name="T123" fmla="*/ 1097 h 236537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390775"/>
                <a:gd name="T187" fmla="*/ 0 h 2365376"/>
                <a:gd name="T188" fmla="*/ 2390775 w 2390775"/>
                <a:gd name="T189" fmla="*/ 2365376 h 236537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390775" h="2365376">
                  <a:moveTo>
                    <a:pt x="761351" y="1739900"/>
                  </a:moveTo>
                  <a:lnTo>
                    <a:pt x="791690" y="1805294"/>
                  </a:lnTo>
                  <a:lnTo>
                    <a:pt x="794883" y="1808051"/>
                  </a:lnTo>
                  <a:lnTo>
                    <a:pt x="797278" y="1811991"/>
                  </a:lnTo>
                  <a:lnTo>
                    <a:pt x="800871" y="1817112"/>
                  </a:lnTo>
                  <a:lnTo>
                    <a:pt x="803266" y="1822233"/>
                  </a:lnTo>
                  <a:lnTo>
                    <a:pt x="804065" y="1825384"/>
                  </a:lnTo>
                  <a:lnTo>
                    <a:pt x="804863" y="1828536"/>
                  </a:lnTo>
                  <a:lnTo>
                    <a:pt x="804863" y="1831687"/>
                  </a:lnTo>
                  <a:lnTo>
                    <a:pt x="804863" y="1834839"/>
                  </a:lnTo>
                  <a:lnTo>
                    <a:pt x="804065" y="1837990"/>
                  </a:lnTo>
                  <a:lnTo>
                    <a:pt x="802867" y="1841142"/>
                  </a:lnTo>
                  <a:lnTo>
                    <a:pt x="801670" y="1842718"/>
                  </a:lnTo>
                  <a:lnTo>
                    <a:pt x="799674" y="1844687"/>
                  </a:lnTo>
                  <a:lnTo>
                    <a:pt x="797278" y="1845475"/>
                  </a:lnTo>
                  <a:lnTo>
                    <a:pt x="794484" y="1845869"/>
                  </a:lnTo>
                  <a:lnTo>
                    <a:pt x="790891" y="1846263"/>
                  </a:lnTo>
                  <a:lnTo>
                    <a:pt x="787698" y="1845869"/>
                  </a:lnTo>
                  <a:lnTo>
                    <a:pt x="784105" y="1845475"/>
                  </a:lnTo>
                  <a:lnTo>
                    <a:pt x="780512" y="1844293"/>
                  </a:lnTo>
                  <a:lnTo>
                    <a:pt x="776520" y="1842718"/>
                  </a:lnTo>
                  <a:lnTo>
                    <a:pt x="772927" y="1841142"/>
                  </a:lnTo>
                  <a:lnTo>
                    <a:pt x="768935" y="1839172"/>
                  </a:lnTo>
                  <a:lnTo>
                    <a:pt x="765343" y="1836809"/>
                  </a:lnTo>
                  <a:lnTo>
                    <a:pt x="761750" y="1834051"/>
                  </a:lnTo>
                  <a:lnTo>
                    <a:pt x="758955" y="1831294"/>
                  </a:lnTo>
                  <a:lnTo>
                    <a:pt x="756161" y="1827748"/>
                  </a:lnTo>
                  <a:lnTo>
                    <a:pt x="754165" y="1824597"/>
                  </a:lnTo>
                  <a:lnTo>
                    <a:pt x="748975" y="1815536"/>
                  </a:lnTo>
                  <a:lnTo>
                    <a:pt x="745782" y="1808839"/>
                  </a:lnTo>
                  <a:lnTo>
                    <a:pt x="743387" y="1803718"/>
                  </a:lnTo>
                  <a:lnTo>
                    <a:pt x="742588" y="1799385"/>
                  </a:lnTo>
                  <a:lnTo>
                    <a:pt x="742588" y="1795051"/>
                  </a:lnTo>
                  <a:lnTo>
                    <a:pt x="743387" y="1790718"/>
                  </a:lnTo>
                  <a:lnTo>
                    <a:pt x="746181" y="1778112"/>
                  </a:lnTo>
                  <a:lnTo>
                    <a:pt x="746979" y="1774173"/>
                  </a:lnTo>
                  <a:lnTo>
                    <a:pt x="746979" y="1772203"/>
                  </a:lnTo>
                  <a:lnTo>
                    <a:pt x="746181" y="1771021"/>
                  </a:lnTo>
                  <a:lnTo>
                    <a:pt x="745383" y="1770627"/>
                  </a:lnTo>
                  <a:lnTo>
                    <a:pt x="742987" y="1770627"/>
                  </a:lnTo>
                  <a:lnTo>
                    <a:pt x="742189" y="1770233"/>
                  </a:lnTo>
                  <a:lnTo>
                    <a:pt x="741790" y="1769839"/>
                  </a:lnTo>
                  <a:lnTo>
                    <a:pt x="738596" y="1761961"/>
                  </a:lnTo>
                  <a:lnTo>
                    <a:pt x="736999" y="1758021"/>
                  </a:lnTo>
                  <a:lnTo>
                    <a:pt x="736600" y="1756052"/>
                  </a:lnTo>
                  <a:lnTo>
                    <a:pt x="736600" y="1754476"/>
                  </a:lnTo>
                  <a:lnTo>
                    <a:pt x="742189" y="1750536"/>
                  </a:lnTo>
                  <a:lnTo>
                    <a:pt x="747379" y="1747385"/>
                  </a:lnTo>
                  <a:lnTo>
                    <a:pt x="750971" y="1745021"/>
                  </a:lnTo>
                  <a:lnTo>
                    <a:pt x="754165" y="1743839"/>
                  </a:lnTo>
                  <a:lnTo>
                    <a:pt x="758556" y="1741870"/>
                  </a:lnTo>
                  <a:lnTo>
                    <a:pt x="759754" y="1741870"/>
                  </a:lnTo>
                  <a:lnTo>
                    <a:pt x="761351" y="1739900"/>
                  </a:lnTo>
                  <a:close/>
                  <a:moveTo>
                    <a:pt x="1554438" y="1730375"/>
                  </a:moveTo>
                  <a:lnTo>
                    <a:pt x="1565575" y="1730375"/>
                  </a:lnTo>
                  <a:lnTo>
                    <a:pt x="1575916" y="1730375"/>
                  </a:lnTo>
                  <a:lnTo>
                    <a:pt x="1586258" y="1731163"/>
                  </a:lnTo>
                  <a:lnTo>
                    <a:pt x="1591031" y="1731951"/>
                  </a:lnTo>
                  <a:lnTo>
                    <a:pt x="1595008" y="1733133"/>
                  </a:lnTo>
                  <a:lnTo>
                    <a:pt x="1598986" y="1734314"/>
                  </a:lnTo>
                  <a:lnTo>
                    <a:pt x="1602168" y="1735890"/>
                  </a:lnTo>
                  <a:lnTo>
                    <a:pt x="1605350" y="1737860"/>
                  </a:lnTo>
                  <a:lnTo>
                    <a:pt x="1607339" y="1739830"/>
                  </a:lnTo>
                  <a:lnTo>
                    <a:pt x="1608929" y="1741799"/>
                  </a:lnTo>
                  <a:lnTo>
                    <a:pt x="1609725" y="1744951"/>
                  </a:lnTo>
                  <a:lnTo>
                    <a:pt x="1609725" y="1747708"/>
                  </a:lnTo>
                  <a:lnTo>
                    <a:pt x="1608929" y="1751648"/>
                  </a:lnTo>
                  <a:lnTo>
                    <a:pt x="1607339" y="1755193"/>
                  </a:lnTo>
                  <a:lnTo>
                    <a:pt x="1604554" y="1759920"/>
                  </a:lnTo>
                  <a:lnTo>
                    <a:pt x="1600577" y="1764648"/>
                  </a:lnTo>
                  <a:lnTo>
                    <a:pt x="1595804" y="1769769"/>
                  </a:lnTo>
                  <a:lnTo>
                    <a:pt x="1589042" y="1776072"/>
                  </a:lnTo>
                  <a:lnTo>
                    <a:pt x="1582678" y="1781193"/>
                  </a:lnTo>
                  <a:lnTo>
                    <a:pt x="1576314" y="1786314"/>
                  </a:lnTo>
                  <a:lnTo>
                    <a:pt x="1570348" y="1790647"/>
                  </a:lnTo>
                  <a:lnTo>
                    <a:pt x="1563586" y="1794193"/>
                  </a:lnTo>
                  <a:lnTo>
                    <a:pt x="1557222" y="1797738"/>
                  </a:lnTo>
                  <a:lnTo>
                    <a:pt x="1550461" y="1800496"/>
                  </a:lnTo>
                  <a:lnTo>
                    <a:pt x="1544097" y="1802466"/>
                  </a:lnTo>
                  <a:lnTo>
                    <a:pt x="1537733" y="1804829"/>
                  </a:lnTo>
                  <a:lnTo>
                    <a:pt x="1530971" y="1806799"/>
                  </a:lnTo>
                  <a:lnTo>
                    <a:pt x="1524607" y="1807981"/>
                  </a:lnTo>
                  <a:lnTo>
                    <a:pt x="1518243" y="1809163"/>
                  </a:lnTo>
                  <a:lnTo>
                    <a:pt x="1505117" y="1811132"/>
                  </a:lnTo>
                  <a:lnTo>
                    <a:pt x="1491992" y="1812314"/>
                  </a:lnTo>
                  <a:lnTo>
                    <a:pt x="1486026" y="1813102"/>
                  </a:lnTo>
                  <a:lnTo>
                    <a:pt x="1483241" y="1813890"/>
                  </a:lnTo>
                  <a:lnTo>
                    <a:pt x="1482048" y="1814678"/>
                  </a:lnTo>
                  <a:lnTo>
                    <a:pt x="1481253" y="1815072"/>
                  </a:lnTo>
                  <a:lnTo>
                    <a:pt x="1480855" y="1815859"/>
                  </a:lnTo>
                  <a:lnTo>
                    <a:pt x="1480855" y="1817041"/>
                  </a:lnTo>
                  <a:lnTo>
                    <a:pt x="1481253" y="1818617"/>
                  </a:lnTo>
                  <a:lnTo>
                    <a:pt x="1482048" y="1819799"/>
                  </a:lnTo>
                  <a:lnTo>
                    <a:pt x="1482048" y="1821375"/>
                  </a:lnTo>
                  <a:lnTo>
                    <a:pt x="1482048" y="1821769"/>
                  </a:lnTo>
                  <a:lnTo>
                    <a:pt x="1480855" y="1822556"/>
                  </a:lnTo>
                  <a:lnTo>
                    <a:pt x="1471309" y="1830829"/>
                  </a:lnTo>
                  <a:lnTo>
                    <a:pt x="1465343" y="1834375"/>
                  </a:lnTo>
                  <a:lnTo>
                    <a:pt x="1463354" y="1835556"/>
                  </a:lnTo>
                  <a:lnTo>
                    <a:pt x="1461365" y="1836738"/>
                  </a:lnTo>
                  <a:lnTo>
                    <a:pt x="1452615" y="1830041"/>
                  </a:lnTo>
                  <a:lnTo>
                    <a:pt x="1445853" y="1824132"/>
                  </a:lnTo>
                  <a:lnTo>
                    <a:pt x="1440285" y="1819405"/>
                  </a:lnTo>
                  <a:lnTo>
                    <a:pt x="1437103" y="1815072"/>
                  </a:lnTo>
                  <a:lnTo>
                    <a:pt x="1434716" y="1812314"/>
                  </a:lnTo>
                  <a:lnTo>
                    <a:pt x="1433125" y="1810344"/>
                  </a:lnTo>
                  <a:lnTo>
                    <a:pt x="1432330" y="1808375"/>
                  </a:lnTo>
                  <a:lnTo>
                    <a:pt x="1428750" y="1806799"/>
                  </a:lnTo>
                  <a:lnTo>
                    <a:pt x="1512675" y="1734314"/>
                  </a:lnTo>
                  <a:lnTo>
                    <a:pt x="1518641" y="1733527"/>
                  </a:lnTo>
                  <a:lnTo>
                    <a:pt x="1533755" y="1731951"/>
                  </a:lnTo>
                  <a:lnTo>
                    <a:pt x="1543699" y="1731163"/>
                  </a:lnTo>
                  <a:lnTo>
                    <a:pt x="1554438" y="1730375"/>
                  </a:lnTo>
                  <a:close/>
                  <a:moveTo>
                    <a:pt x="588962" y="1535113"/>
                  </a:moveTo>
                  <a:lnTo>
                    <a:pt x="694496" y="1535113"/>
                  </a:lnTo>
                  <a:lnTo>
                    <a:pt x="694496" y="1557872"/>
                  </a:lnTo>
                  <a:lnTo>
                    <a:pt x="694894" y="1558271"/>
                  </a:lnTo>
                  <a:lnTo>
                    <a:pt x="696885" y="1560268"/>
                  </a:lnTo>
                  <a:lnTo>
                    <a:pt x="698478" y="1560667"/>
                  </a:lnTo>
                  <a:lnTo>
                    <a:pt x="700469" y="1561466"/>
                  </a:lnTo>
                  <a:lnTo>
                    <a:pt x="704053" y="1561865"/>
                  </a:lnTo>
                  <a:lnTo>
                    <a:pt x="707239" y="1561865"/>
                  </a:lnTo>
                  <a:lnTo>
                    <a:pt x="711222" y="1561865"/>
                  </a:lnTo>
                  <a:lnTo>
                    <a:pt x="714407" y="1561466"/>
                  </a:lnTo>
                  <a:lnTo>
                    <a:pt x="716797" y="1560667"/>
                  </a:lnTo>
                  <a:lnTo>
                    <a:pt x="718390" y="1560268"/>
                  </a:lnTo>
                  <a:lnTo>
                    <a:pt x="720381" y="1558271"/>
                  </a:lnTo>
                  <a:lnTo>
                    <a:pt x="720779" y="1557872"/>
                  </a:lnTo>
                  <a:lnTo>
                    <a:pt x="720779" y="1535113"/>
                  </a:lnTo>
                  <a:lnTo>
                    <a:pt x="820737" y="1535113"/>
                  </a:lnTo>
                  <a:lnTo>
                    <a:pt x="820737" y="1644117"/>
                  </a:lnTo>
                  <a:lnTo>
                    <a:pt x="820339" y="1648908"/>
                  </a:lnTo>
                  <a:lnTo>
                    <a:pt x="819144" y="1652901"/>
                  </a:lnTo>
                  <a:lnTo>
                    <a:pt x="816755" y="1656894"/>
                  </a:lnTo>
                  <a:lnTo>
                    <a:pt x="814365" y="1660088"/>
                  </a:lnTo>
                  <a:lnTo>
                    <a:pt x="810781" y="1663283"/>
                  </a:lnTo>
                  <a:lnTo>
                    <a:pt x="806799" y="1665279"/>
                  </a:lnTo>
                  <a:lnTo>
                    <a:pt x="802418" y="1666477"/>
                  </a:lnTo>
                  <a:lnTo>
                    <a:pt x="797639" y="1666876"/>
                  </a:lnTo>
                  <a:lnTo>
                    <a:pt x="612060" y="1666876"/>
                  </a:lnTo>
                  <a:lnTo>
                    <a:pt x="607281" y="1666477"/>
                  </a:lnTo>
                  <a:lnTo>
                    <a:pt x="602901" y="1665279"/>
                  </a:lnTo>
                  <a:lnTo>
                    <a:pt x="598918" y="1663283"/>
                  </a:lnTo>
                  <a:lnTo>
                    <a:pt x="595732" y="1660088"/>
                  </a:lnTo>
                  <a:lnTo>
                    <a:pt x="592546" y="1656894"/>
                  </a:lnTo>
                  <a:lnTo>
                    <a:pt x="590555" y="1652901"/>
                  </a:lnTo>
                  <a:lnTo>
                    <a:pt x="589360" y="1648908"/>
                  </a:lnTo>
                  <a:lnTo>
                    <a:pt x="588962" y="1644117"/>
                  </a:lnTo>
                  <a:lnTo>
                    <a:pt x="588962" y="1535113"/>
                  </a:lnTo>
                  <a:close/>
                  <a:moveTo>
                    <a:pt x="612060" y="1476375"/>
                  </a:moveTo>
                  <a:lnTo>
                    <a:pt x="797639" y="1476375"/>
                  </a:lnTo>
                  <a:lnTo>
                    <a:pt x="802418" y="1476769"/>
                  </a:lnTo>
                  <a:lnTo>
                    <a:pt x="806799" y="1477950"/>
                  </a:lnTo>
                  <a:lnTo>
                    <a:pt x="810781" y="1480312"/>
                  </a:lnTo>
                  <a:lnTo>
                    <a:pt x="814365" y="1483068"/>
                  </a:lnTo>
                  <a:lnTo>
                    <a:pt x="816755" y="1486611"/>
                  </a:lnTo>
                  <a:lnTo>
                    <a:pt x="819144" y="1490155"/>
                  </a:lnTo>
                  <a:lnTo>
                    <a:pt x="820339" y="1494485"/>
                  </a:lnTo>
                  <a:lnTo>
                    <a:pt x="820737" y="1498816"/>
                  </a:lnTo>
                  <a:lnTo>
                    <a:pt x="820737" y="1525588"/>
                  </a:lnTo>
                  <a:lnTo>
                    <a:pt x="588962" y="1525588"/>
                  </a:lnTo>
                  <a:lnTo>
                    <a:pt x="588962" y="1498816"/>
                  </a:lnTo>
                  <a:lnTo>
                    <a:pt x="589360" y="1494485"/>
                  </a:lnTo>
                  <a:lnTo>
                    <a:pt x="590555" y="1490155"/>
                  </a:lnTo>
                  <a:lnTo>
                    <a:pt x="592546" y="1486611"/>
                  </a:lnTo>
                  <a:lnTo>
                    <a:pt x="595732" y="1483068"/>
                  </a:lnTo>
                  <a:lnTo>
                    <a:pt x="598918" y="1480312"/>
                  </a:lnTo>
                  <a:lnTo>
                    <a:pt x="602901" y="1477950"/>
                  </a:lnTo>
                  <a:lnTo>
                    <a:pt x="607281" y="1476769"/>
                  </a:lnTo>
                  <a:lnTo>
                    <a:pt x="612060" y="1476375"/>
                  </a:lnTo>
                  <a:close/>
                  <a:moveTo>
                    <a:pt x="725449" y="1381125"/>
                  </a:moveTo>
                  <a:lnTo>
                    <a:pt x="730525" y="1381524"/>
                  </a:lnTo>
                  <a:lnTo>
                    <a:pt x="732087" y="1381524"/>
                  </a:lnTo>
                  <a:lnTo>
                    <a:pt x="734430" y="1382322"/>
                  </a:lnTo>
                  <a:lnTo>
                    <a:pt x="737554" y="1384317"/>
                  </a:lnTo>
                  <a:lnTo>
                    <a:pt x="740287" y="1386312"/>
                  </a:lnTo>
                  <a:lnTo>
                    <a:pt x="743411" y="1389505"/>
                  </a:lnTo>
                  <a:lnTo>
                    <a:pt x="746535" y="1393096"/>
                  </a:lnTo>
                  <a:lnTo>
                    <a:pt x="749659" y="1397486"/>
                  </a:lnTo>
                  <a:lnTo>
                    <a:pt x="755906" y="1407063"/>
                  </a:lnTo>
                  <a:lnTo>
                    <a:pt x="761373" y="1417837"/>
                  </a:lnTo>
                  <a:lnTo>
                    <a:pt x="766059" y="1427813"/>
                  </a:lnTo>
                  <a:lnTo>
                    <a:pt x="769182" y="1437390"/>
                  </a:lnTo>
                  <a:lnTo>
                    <a:pt x="770744" y="1441780"/>
                  </a:lnTo>
                  <a:lnTo>
                    <a:pt x="771525" y="1445770"/>
                  </a:lnTo>
                  <a:lnTo>
                    <a:pt x="771525" y="1448164"/>
                  </a:lnTo>
                  <a:lnTo>
                    <a:pt x="771525" y="1450159"/>
                  </a:lnTo>
                  <a:lnTo>
                    <a:pt x="770744" y="1451357"/>
                  </a:lnTo>
                  <a:lnTo>
                    <a:pt x="769182" y="1452155"/>
                  </a:lnTo>
                  <a:lnTo>
                    <a:pt x="768011" y="1452155"/>
                  </a:lnTo>
                  <a:lnTo>
                    <a:pt x="766449" y="1450958"/>
                  </a:lnTo>
                  <a:lnTo>
                    <a:pt x="764887" y="1449760"/>
                  </a:lnTo>
                  <a:lnTo>
                    <a:pt x="762544" y="1448563"/>
                  </a:lnTo>
                  <a:lnTo>
                    <a:pt x="759030" y="1444174"/>
                  </a:lnTo>
                  <a:lnTo>
                    <a:pt x="755516" y="1439784"/>
                  </a:lnTo>
                  <a:lnTo>
                    <a:pt x="753173" y="1434996"/>
                  </a:lnTo>
                  <a:lnTo>
                    <a:pt x="752392" y="1433400"/>
                  </a:lnTo>
                  <a:lnTo>
                    <a:pt x="752392" y="1431404"/>
                  </a:lnTo>
                  <a:lnTo>
                    <a:pt x="752001" y="1428611"/>
                  </a:lnTo>
                  <a:lnTo>
                    <a:pt x="750830" y="1426616"/>
                  </a:lnTo>
                  <a:lnTo>
                    <a:pt x="748878" y="1425419"/>
                  </a:lnTo>
                  <a:lnTo>
                    <a:pt x="746925" y="1425020"/>
                  </a:lnTo>
                  <a:lnTo>
                    <a:pt x="746144" y="1425419"/>
                  </a:lnTo>
                  <a:lnTo>
                    <a:pt x="745363" y="1425818"/>
                  </a:lnTo>
                  <a:lnTo>
                    <a:pt x="744582" y="1426616"/>
                  </a:lnTo>
                  <a:lnTo>
                    <a:pt x="743411" y="1427414"/>
                  </a:lnTo>
                  <a:lnTo>
                    <a:pt x="742630" y="1428611"/>
                  </a:lnTo>
                  <a:lnTo>
                    <a:pt x="742240" y="1430207"/>
                  </a:lnTo>
                  <a:lnTo>
                    <a:pt x="741849" y="1432602"/>
                  </a:lnTo>
                  <a:lnTo>
                    <a:pt x="741849" y="1434597"/>
                  </a:lnTo>
                  <a:lnTo>
                    <a:pt x="741459" y="1439385"/>
                  </a:lnTo>
                  <a:lnTo>
                    <a:pt x="740678" y="1443376"/>
                  </a:lnTo>
                  <a:lnTo>
                    <a:pt x="739897" y="1445371"/>
                  </a:lnTo>
                  <a:lnTo>
                    <a:pt x="739116" y="1446967"/>
                  </a:lnTo>
                  <a:lnTo>
                    <a:pt x="737944" y="1448164"/>
                  </a:lnTo>
                  <a:lnTo>
                    <a:pt x="735992" y="1449361"/>
                  </a:lnTo>
                  <a:lnTo>
                    <a:pt x="734430" y="1450558"/>
                  </a:lnTo>
                  <a:lnTo>
                    <a:pt x="732868" y="1452155"/>
                  </a:lnTo>
                  <a:lnTo>
                    <a:pt x="730525" y="1452953"/>
                  </a:lnTo>
                  <a:lnTo>
                    <a:pt x="727792" y="1453352"/>
                  </a:lnTo>
                  <a:lnTo>
                    <a:pt x="721935" y="1454150"/>
                  </a:lnTo>
                  <a:lnTo>
                    <a:pt x="715297" y="1454150"/>
                  </a:lnTo>
                  <a:lnTo>
                    <a:pt x="712173" y="1453751"/>
                  </a:lnTo>
                  <a:lnTo>
                    <a:pt x="709049" y="1452953"/>
                  </a:lnTo>
                  <a:lnTo>
                    <a:pt x="706706" y="1452155"/>
                  </a:lnTo>
                  <a:lnTo>
                    <a:pt x="703973" y="1450558"/>
                  </a:lnTo>
                  <a:lnTo>
                    <a:pt x="701240" y="1448962"/>
                  </a:lnTo>
                  <a:lnTo>
                    <a:pt x="699287" y="1447366"/>
                  </a:lnTo>
                  <a:lnTo>
                    <a:pt x="694992" y="1442977"/>
                  </a:lnTo>
                  <a:lnTo>
                    <a:pt x="691478" y="1438188"/>
                  </a:lnTo>
                  <a:lnTo>
                    <a:pt x="687963" y="1432602"/>
                  </a:lnTo>
                  <a:lnTo>
                    <a:pt x="685230" y="1427015"/>
                  </a:lnTo>
                  <a:lnTo>
                    <a:pt x="682497" y="1421029"/>
                  </a:lnTo>
                  <a:lnTo>
                    <a:pt x="680544" y="1415044"/>
                  </a:lnTo>
                  <a:lnTo>
                    <a:pt x="678982" y="1409058"/>
                  </a:lnTo>
                  <a:lnTo>
                    <a:pt x="676249" y="1399082"/>
                  </a:lnTo>
                  <a:lnTo>
                    <a:pt x="675078" y="1392298"/>
                  </a:lnTo>
                  <a:lnTo>
                    <a:pt x="674687" y="1389106"/>
                  </a:lnTo>
                  <a:lnTo>
                    <a:pt x="674687" y="1388707"/>
                  </a:lnTo>
                  <a:lnTo>
                    <a:pt x="675078" y="1388308"/>
                  </a:lnTo>
                  <a:lnTo>
                    <a:pt x="676249" y="1387909"/>
                  </a:lnTo>
                  <a:lnTo>
                    <a:pt x="679373" y="1387111"/>
                  </a:lnTo>
                  <a:lnTo>
                    <a:pt x="683278" y="1385913"/>
                  </a:lnTo>
                  <a:lnTo>
                    <a:pt x="689525" y="1384716"/>
                  </a:lnTo>
                  <a:lnTo>
                    <a:pt x="698897" y="1383120"/>
                  </a:lnTo>
                  <a:lnTo>
                    <a:pt x="715297" y="1381524"/>
                  </a:lnTo>
                  <a:lnTo>
                    <a:pt x="725449" y="1381125"/>
                  </a:lnTo>
                  <a:close/>
                  <a:moveTo>
                    <a:pt x="1433588" y="1247775"/>
                  </a:moveTo>
                  <a:lnTo>
                    <a:pt x="1439124" y="1247775"/>
                  </a:lnTo>
                  <a:lnTo>
                    <a:pt x="1444264" y="1248175"/>
                  </a:lnTo>
                  <a:lnTo>
                    <a:pt x="1448614" y="1248976"/>
                  </a:lnTo>
                  <a:lnTo>
                    <a:pt x="1451382" y="1249776"/>
                  </a:lnTo>
                  <a:lnTo>
                    <a:pt x="1453359" y="1250977"/>
                  </a:lnTo>
                  <a:lnTo>
                    <a:pt x="1454150" y="1252178"/>
                  </a:lnTo>
                  <a:lnTo>
                    <a:pt x="1454150" y="1253779"/>
                  </a:lnTo>
                  <a:lnTo>
                    <a:pt x="1453359" y="1255380"/>
                  </a:lnTo>
                  <a:lnTo>
                    <a:pt x="1452173" y="1256981"/>
                  </a:lnTo>
                  <a:lnTo>
                    <a:pt x="1450196" y="1258582"/>
                  </a:lnTo>
                  <a:lnTo>
                    <a:pt x="1447428" y="1260183"/>
                  </a:lnTo>
                  <a:lnTo>
                    <a:pt x="1441892" y="1262985"/>
                  </a:lnTo>
                  <a:lnTo>
                    <a:pt x="1435565" y="1264986"/>
                  </a:lnTo>
                  <a:lnTo>
                    <a:pt x="1432402" y="1265387"/>
                  </a:lnTo>
                  <a:lnTo>
                    <a:pt x="1429634" y="1265787"/>
                  </a:lnTo>
                  <a:lnTo>
                    <a:pt x="1427261" y="1265787"/>
                  </a:lnTo>
                  <a:lnTo>
                    <a:pt x="1425284" y="1265387"/>
                  </a:lnTo>
                  <a:lnTo>
                    <a:pt x="1423703" y="1264986"/>
                  </a:lnTo>
                  <a:lnTo>
                    <a:pt x="1422516" y="1264586"/>
                  </a:lnTo>
                  <a:lnTo>
                    <a:pt x="1420539" y="1264586"/>
                  </a:lnTo>
                  <a:lnTo>
                    <a:pt x="1419353" y="1264986"/>
                  </a:lnTo>
                  <a:lnTo>
                    <a:pt x="1418562" y="1265787"/>
                  </a:lnTo>
                  <a:lnTo>
                    <a:pt x="1417376" y="1266588"/>
                  </a:lnTo>
                  <a:lnTo>
                    <a:pt x="1416980" y="1267388"/>
                  </a:lnTo>
                  <a:lnTo>
                    <a:pt x="1416585" y="1268589"/>
                  </a:lnTo>
                  <a:lnTo>
                    <a:pt x="1416190" y="1269790"/>
                  </a:lnTo>
                  <a:lnTo>
                    <a:pt x="1416585" y="1270990"/>
                  </a:lnTo>
                  <a:lnTo>
                    <a:pt x="1416585" y="1272191"/>
                  </a:lnTo>
                  <a:lnTo>
                    <a:pt x="1417376" y="1273392"/>
                  </a:lnTo>
                  <a:lnTo>
                    <a:pt x="1418562" y="1274993"/>
                  </a:lnTo>
                  <a:lnTo>
                    <a:pt x="1419748" y="1276194"/>
                  </a:lnTo>
                  <a:lnTo>
                    <a:pt x="1422121" y="1277395"/>
                  </a:lnTo>
                  <a:lnTo>
                    <a:pt x="1424098" y="1278596"/>
                  </a:lnTo>
                  <a:lnTo>
                    <a:pt x="1428843" y="1280597"/>
                  </a:lnTo>
                  <a:lnTo>
                    <a:pt x="1430820" y="1282198"/>
                  </a:lnTo>
                  <a:lnTo>
                    <a:pt x="1432402" y="1283799"/>
                  </a:lnTo>
                  <a:lnTo>
                    <a:pt x="1433588" y="1285000"/>
                  </a:lnTo>
                  <a:lnTo>
                    <a:pt x="1435170" y="1287001"/>
                  </a:lnTo>
                  <a:lnTo>
                    <a:pt x="1436356" y="1289003"/>
                  </a:lnTo>
                  <a:lnTo>
                    <a:pt x="1436751" y="1291404"/>
                  </a:lnTo>
                  <a:lnTo>
                    <a:pt x="1437542" y="1293406"/>
                  </a:lnTo>
                  <a:lnTo>
                    <a:pt x="1437542" y="1296608"/>
                  </a:lnTo>
                  <a:lnTo>
                    <a:pt x="1437542" y="1299009"/>
                  </a:lnTo>
                  <a:lnTo>
                    <a:pt x="1437147" y="1302612"/>
                  </a:lnTo>
                  <a:lnTo>
                    <a:pt x="1436356" y="1305414"/>
                  </a:lnTo>
                  <a:lnTo>
                    <a:pt x="1435170" y="1309416"/>
                  </a:lnTo>
                  <a:lnTo>
                    <a:pt x="1431611" y="1317422"/>
                  </a:lnTo>
                  <a:lnTo>
                    <a:pt x="1430029" y="1320624"/>
                  </a:lnTo>
                  <a:lnTo>
                    <a:pt x="1428052" y="1323826"/>
                  </a:lnTo>
                  <a:lnTo>
                    <a:pt x="1425680" y="1326628"/>
                  </a:lnTo>
                  <a:lnTo>
                    <a:pt x="1423307" y="1328629"/>
                  </a:lnTo>
                  <a:lnTo>
                    <a:pt x="1420539" y="1331431"/>
                  </a:lnTo>
                  <a:lnTo>
                    <a:pt x="1417771" y="1333032"/>
                  </a:lnTo>
                  <a:lnTo>
                    <a:pt x="1414608" y="1334633"/>
                  </a:lnTo>
                  <a:lnTo>
                    <a:pt x="1411445" y="1336635"/>
                  </a:lnTo>
                  <a:lnTo>
                    <a:pt x="1404722" y="1338636"/>
                  </a:lnTo>
                  <a:lnTo>
                    <a:pt x="1397605" y="1340237"/>
                  </a:lnTo>
                  <a:lnTo>
                    <a:pt x="1390487" y="1341038"/>
                  </a:lnTo>
                  <a:lnTo>
                    <a:pt x="1383370" y="1341438"/>
                  </a:lnTo>
                  <a:lnTo>
                    <a:pt x="1376252" y="1341438"/>
                  </a:lnTo>
                  <a:lnTo>
                    <a:pt x="1369530" y="1341038"/>
                  </a:lnTo>
                  <a:lnTo>
                    <a:pt x="1358063" y="1339437"/>
                  </a:lnTo>
                  <a:lnTo>
                    <a:pt x="1350154" y="1338236"/>
                  </a:lnTo>
                  <a:lnTo>
                    <a:pt x="1347386" y="1337435"/>
                  </a:lnTo>
                  <a:lnTo>
                    <a:pt x="1347386" y="1337835"/>
                  </a:lnTo>
                  <a:lnTo>
                    <a:pt x="1346991" y="1337435"/>
                  </a:lnTo>
                  <a:lnTo>
                    <a:pt x="1346200" y="1337035"/>
                  </a:lnTo>
                  <a:lnTo>
                    <a:pt x="1346200" y="1334633"/>
                  </a:lnTo>
                  <a:lnTo>
                    <a:pt x="1346991" y="1331831"/>
                  </a:lnTo>
                  <a:lnTo>
                    <a:pt x="1347782" y="1326228"/>
                  </a:lnTo>
                  <a:lnTo>
                    <a:pt x="1349363" y="1318623"/>
                  </a:lnTo>
                  <a:lnTo>
                    <a:pt x="1351736" y="1307415"/>
                  </a:lnTo>
                  <a:lnTo>
                    <a:pt x="1355295" y="1296608"/>
                  </a:lnTo>
                  <a:lnTo>
                    <a:pt x="1357667" y="1287402"/>
                  </a:lnTo>
                  <a:lnTo>
                    <a:pt x="1361621" y="1275794"/>
                  </a:lnTo>
                  <a:lnTo>
                    <a:pt x="1363994" y="1270190"/>
                  </a:lnTo>
                  <a:lnTo>
                    <a:pt x="1364785" y="1268589"/>
                  </a:lnTo>
                  <a:lnTo>
                    <a:pt x="1366762" y="1265787"/>
                  </a:lnTo>
                  <a:lnTo>
                    <a:pt x="1369925" y="1262985"/>
                  </a:lnTo>
                  <a:lnTo>
                    <a:pt x="1373484" y="1260183"/>
                  </a:lnTo>
                  <a:lnTo>
                    <a:pt x="1378229" y="1258182"/>
                  </a:lnTo>
                  <a:lnTo>
                    <a:pt x="1383765" y="1256181"/>
                  </a:lnTo>
                  <a:lnTo>
                    <a:pt x="1389301" y="1253779"/>
                  </a:lnTo>
                  <a:lnTo>
                    <a:pt x="1395628" y="1252578"/>
                  </a:lnTo>
                  <a:lnTo>
                    <a:pt x="1401954" y="1250977"/>
                  </a:lnTo>
                  <a:lnTo>
                    <a:pt x="1415399" y="1248976"/>
                  </a:lnTo>
                  <a:lnTo>
                    <a:pt x="1428052" y="1248175"/>
                  </a:lnTo>
                  <a:lnTo>
                    <a:pt x="1433588" y="1247775"/>
                  </a:lnTo>
                  <a:close/>
                  <a:moveTo>
                    <a:pt x="1155700" y="965200"/>
                  </a:moveTo>
                  <a:lnTo>
                    <a:pt x="1161653" y="965597"/>
                  </a:lnTo>
                  <a:lnTo>
                    <a:pt x="1167209" y="966787"/>
                  </a:lnTo>
                  <a:lnTo>
                    <a:pt x="1172766" y="968770"/>
                  </a:lnTo>
                  <a:lnTo>
                    <a:pt x="1177925" y="971944"/>
                  </a:lnTo>
                  <a:lnTo>
                    <a:pt x="1182687" y="975514"/>
                  </a:lnTo>
                  <a:lnTo>
                    <a:pt x="1187450" y="980274"/>
                  </a:lnTo>
                  <a:lnTo>
                    <a:pt x="1192213" y="985431"/>
                  </a:lnTo>
                  <a:lnTo>
                    <a:pt x="1196181" y="991381"/>
                  </a:lnTo>
                  <a:lnTo>
                    <a:pt x="1200150" y="998125"/>
                  </a:lnTo>
                  <a:lnTo>
                    <a:pt x="1204119" y="1005265"/>
                  </a:lnTo>
                  <a:lnTo>
                    <a:pt x="1207691" y="1012802"/>
                  </a:lnTo>
                  <a:lnTo>
                    <a:pt x="1211659" y="1021133"/>
                  </a:lnTo>
                  <a:lnTo>
                    <a:pt x="1214437" y="1029860"/>
                  </a:lnTo>
                  <a:lnTo>
                    <a:pt x="1217613" y="1038984"/>
                  </a:lnTo>
                  <a:lnTo>
                    <a:pt x="1220787" y="1048504"/>
                  </a:lnTo>
                  <a:lnTo>
                    <a:pt x="1225947" y="1068338"/>
                  </a:lnTo>
                  <a:lnTo>
                    <a:pt x="1230313" y="1089363"/>
                  </a:lnTo>
                  <a:lnTo>
                    <a:pt x="1234678" y="1111180"/>
                  </a:lnTo>
                  <a:lnTo>
                    <a:pt x="1237853" y="1133792"/>
                  </a:lnTo>
                  <a:lnTo>
                    <a:pt x="1241028" y="1155609"/>
                  </a:lnTo>
                  <a:lnTo>
                    <a:pt x="1243013" y="1177824"/>
                  </a:lnTo>
                  <a:lnTo>
                    <a:pt x="1245394" y="1198848"/>
                  </a:lnTo>
                  <a:lnTo>
                    <a:pt x="1246981" y="1219476"/>
                  </a:lnTo>
                  <a:lnTo>
                    <a:pt x="1246187" y="1186551"/>
                  </a:lnTo>
                  <a:lnTo>
                    <a:pt x="1342231" y="1244467"/>
                  </a:lnTo>
                  <a:lnTo>
                    <a:pt x="1323181" y="1340465"/>
                  </a:lnTo>
                  <a:lnTo>
                    <a:pt x="1248966" y="1309524"/>
                  </a:lnTo>
                  <a:lnTo>
                    <a:pt x="1245394" y="1284929"/>
                  </a:lnTo>
                  <a:lnTo>
                    <a:pt x="1239441" y="1242087"/>
                  </a:lnTo>
                  <a:lnTo>
                    <a:pt x="1231106" y="1373787"/>
                  </a:lnTo>
                  <a:lnTo>
                    <a:pt x="1230709" y="1379737"/>
                  </a:lnTo>
                  <a:lnTo>
                    <a:pt x="1230313" y="1386084"/>
                  </a:lnTo>
                  <a:lnTo>
                    <a:pt x="1230709" y="1392431"/>
                  </a:lnTo>
                  <a:lnTo>
                    <a:pt x="1232297" y="1399968"/>
                  </a:lnTo>
                  <a:lnTo>
                    <a:pt x="1234281" y="1407902"/>
                  </a:lnTo>
                  <a:lnTo>
                    <a:pt x="1237059" y="1417422"/>
                  </a:lnTo>
                  <a:lnTo>
                    <a:pt x="1241822" y="1428133"/>
                  </a:lnTo>
                  <a:lnTo>
                    <a:pt x="1247775" y="1440430"/>
                  </a:lnTo>
                  <a:lnTo>
                    <a:pt x="1231106" y="1440430"/>
                  </a:lnTo>
                  <a:lnTo>
                    <a:pt x="1242219" y="1446380"/>
                  </a:lnTo>
                  <a:lnTo>
                    <a:pt x="1256109" y="1453124"/>
                  </a:lnTo>
                  <a:lnTo>
                    <a:pt x="1287066" y="1467405"/>
                  </a:lnTo>
                  <a:lnTo>
                    <a:pt x="1313259" y="1479305"/>
                  </a:lnTo>
                  <a:lnTo>
                    <a:pt x="1323975" y="1483669"/>
                  </a:lnTo>
                  <a:lnTo>
                    <a:pt x="1501775" y="1720491"/>
                  </a:lnTo>
                  <a:lnTo>
                    <a:pt x="1401763" y="1798638"/>
                  </a:lnTo>
                  <a:lnTo>
                    <a:pt x="1210469" y="1576494"/>
                  </a:lnTo>
                  <a:lnTo>
                    <a:pt x="1080294" y="1561816"/>
                  </a:lnTo>
                  <a:lnTo>
                    <a:pt x="1080294" y="1563800"/>
                  </a:lnTo>
                  <a:lnTo>
                    <a:pt x="1080294" y="1567370"/>
                  </a:lnTo>
                  <a:lnTo>
                    <a:pt x="1079500" y="1575700"/>
                  </a:lnTo>
                  <a:lnTo>
                    <a:pt x="1077516" y="1587601"/>
                  </a:lnTo>
                  <a:lnTo>
                    <a:pt x="1074341" y="1601088"/>
                  </a:lnTo>
                  <a:lnTo>
                    <a:pt x="1066403" y="1633220"/>
                  </a:lnTo>
                  <a:lnTo>
                    <a:pt x="1056878" y="1669318"/>
                  </a:lnTo>
                  <a:lnTo>
                    <a:pt x="1046956" y="1703830"/>
                  </a:lnTo>
                  <a:lnTo>
                    <a:pt x="1038622" y="1733582"/>
                  </a:lnTo>
                  <a:lnTo>
                    <a:pt x="1030288" y="1762540"/>
                  </a:lnTo>
                  <a:lnTo>
                    <a:pt x="802481" y="1785548"/>
                  </a:lnTo>
                  <a:lnTo>
                    <a:pt x="770731" y="1731201"/>
                  </a:lnTo>
                  <a:lnTo>
                    <a:pt x="904081" y="1706210"/>
                  </a:lnTo>
                  <a:lnTo>
                    <a:pt x="903685" y="1489619"/>
                  </a:lnTo>
                  <a:lnTo>
                    <a:pt x="871935" y="1482479"/>
                  </a:lnTo>
                  <a:lnTo>
                    <a:pt x="869950" y="1471768"/>
                  </a:lnTo>
                  <a:lnTo>
                    <a:pt x="867966" y="1461851"/>
                  </a:lnTo>
                  <a:lnTo>
                    <a:pt x="866378" y="1453124"/>
                  </a:lnTo>
                  <a:lnTo>
                    <a:pt x="864791" y="1445190"/>
                  </a:lnTo>
                  <a:lnTo>
                    <a:pt x="863600" y="1428926"/>
                  </a:lnTo>
                  <a:lnTo>
                    <a:pt x="862806" y="1413455"/>
                  </a:lnTo>
                  <a:lnTo>
                    <a:pt x="862013" y="1373787"/>
                  </a:lnTo>
                  <a:lnTo>
                    <a:pt x="860822" y="1346812"/>
                  </a:lnTo>
                  <a:lnTo>
                    <a:pt x="858044" y="1312697"/>
                  </a:lnTo>
                  <a:lnTo>
                    <a:pt x="854472" y="1175444"/>
                  </a:lnTo>
                  <a:lnTo>
                    <a:pt x="843756" y="1181791"/>
                  </a:lnTo>
                  <a:lnTo>
                    <a:pt x="818753" y="1197658"/>
                  </a:lnTo>
                  <a:lnTo>
                    <a:pt x="802878" y="1208369"/>
                  </a:lnTo>
                  <a:lnTo>
                    <a:pt x="786606" y="1219476"/>
                  </a:lnTo>
                  <a:lnTo>
                    <a:pt x="770731" y="1230980"/>
                  </a:lnTo>
                  <a:lnTo>
                    <a:pt x="756841" y="1242087"/>
                  </a:lnTo>
                  <a:lnTo>
                    <a:pt x="754460" y="1250021"/>
                  </a:lnTo>
                  <a:lnTo>
                    <a:pt x="752872" y="1258351"/>
                  </a:lnTo>
                  <a:lnTo>
                    <a:pt x="752078" y="1266681"/>
                  </a:lnTo>
                  <a:lnTo>
                    <a:pt x="751285" y="1275805"/>
                  </a:lnTo>
                  <a:lnTo>
                    <a:pt x="751285" y="1284532"/>
                  </a:lnTo>
                  <a:lnTo>
                    <a:pt x="751681" y="1292863"/>
                  </a:lnTo>
                  <a:lnTo>
                    <a:pt x="752078" y="1301590"/>
                  </a:lnTo>
                  <a:lnTo>
                    <a:pt x="752872" y="1310317"/>
                  </a:lnTo>
                  <a:lnTo>
                    <a:pt x="754856" y="1325788"/>
                  </a:lnTo>
                  <a:lnTo>
                    <a:pt x="756444" y="1339275"/>
                  </a:lnTo>
                  <a:lnTo>
                    <a:pt x="758031" y="1350382"/>
                  </a:lnTo>
                  <a:lnTo>
                    <a:pt x="758031" y="1354349"/>
                  </a:lnTo>
                  <a:lnTo>
                    <a:pt x="756841" y="1357523"/>
                  </a:lnTo>
                  <a:lnTo>
                    <a:pt x="727869" y="1355539"/>
                  </a:lnTo>
                  <a:lnTo>
                    <a:pt x="715566" y="1354746"/>
                  </a:lnTo>
                  <a:lnTo>
                    <a:pt x="709613" y="1354746"/>
                  </a:lnTo>
                  <a:lnTo>
                    <a:pt x="704453" y="1355143"/>
                  </a:lnTo>
                  <a:lnTo>
                    <a:pt x="698897" y="1355539"/>
                  </a:lnTo>
                  <a:lnTo>
                    <a:pt x="693341" y="1356729"/>
                  </a:lnTo>
                  <a:lnTo>
                    <a:pt x="687785" y="1357919"/>
                  </a:lnTo>
                  <a:lnTo>
                    <a:pt x="682228" y="1359903"/>
                  </a:lnTo>
                  <a:lnTo>
                    <a:pt x="677069" y="1361886"/>
                  </a:lnTo>
                  <a:lnTo>
                    <a:pt x="671116" y="1364663"/>
                  </a:lnTo>
                  <a:lnTo>
                    <a:pt x="664766" y="1367836"/>
                  </a:lnTo>
                  <a:lnTo>
                    <a:pt x="658416" y="1372200"/>
                  </a:lnTo>
                  <a:lnTo>
                    <a:pt x="657225" y="1367043"/>
                  </a:lnTo>
                  <a:lnTo>
                    <a:pt x="655241" y="1361093"/>
                  </a:lnTo>
                  <a:lnTo>
                    <a:pt x="654050" y="1355143"/>
                  </a:lnTo>
                  <a:lnTo>
                    <a:pt x="653256" y="1348399"/>
                  </a:lnTo>
                  <a:lnTo>
                    <a:pt x="651669" y="1333325"/>
                  </a:lnTo>
                  <a:lnTo>
                    <a:pt x="650875" y="1316267"/>
                  </a:lnTo>
                  <a:lnTo>
                    <a:pt x="650875" y="1296830"/>
                  </a:lnTo>
                  <a:lnTo>
                    <a:pt x="651272" y="1274615"/>
                  </a:lnTo>
                  <a:lnTo>
                    <a:pt x="652066" y="1251211"/>
                  </a:lnTo>
                  <a:lnTo>
                    <a:pt x="653653" y="1225029"/>
                  </a:lnTo>
                  <a:lnTo>
                    <a:pt x="660797" y="1208369"/>
                  </a:lnTo>
                  <a:lnTo>
                    <a:pt x="667147" y="1194881"/>
                  </a:lnTo>
                  <a:lnTo>
                    <a:pt x="670322" y="1188931"/>
                  </a:lnTo>
                  <a:lnTo>
                    <a:pt x="673497" y="1183774"/>
                  </a:lnTo>
                  <a:lnTo>
                    <a:pt x="680244" y="1174254"/>
                  </a:lnTo>
                  <a:lnTo>
                    <a:pt x="687388" y="1164733"/>
                  </a:lnTo>
                  <a:lnTo>
                    <a:pt x="696119" y="1155213"/>
                  </a:lnTo>
                  <a:lnTo>
                    <a:pt x="706438" y="1143312"/>
                  </a:lnTo>
                  <a:lnTo>
                    <a:pt x="718741" y="1129031"/>
                  </a:lnTo>
                  <a:lnTo>
                    <a:pt x="738585" y="1108007"/>
                  </a:lnTo>
                  <a:lnTo>
                    <a:pt x="756047" y="1088966"/>
                  </a:lnTo>
                  <a:lnTo>
                    <a:pt x="785416" y="1057231"/>
                  </a:lnTo>
                  <a:lnTo>
                    <a:pt x="797719" y="1043744"/>
                  </a:lnTo>
                  <a:lnTo>
                    <a:pt x="809228" y="1032240"/>
                  </a:lnTo>
                  <a:lnTo>
                    <a:pt x="820738" y="1021926"/>
                  </a:lnTo>
                  <a:lnTo>
                    <a:pt x="831056" y="1012802"/>
                  </a:lnTo>
                  <a:lnTo>
                    <a:pt x="836613" y="1008439"/>
                  </a:lnTo>
                  <a:lnTo>
                    <a:pt x="842169" y="1004869"/>
                  </a:lnTo>
                  <a:lnTo>
                    <a:pt x="848122" y="1000902"/>
                  </a:lnTo>
                  <a:lnTo>
                    <a:pt x="854075" y="997331"/>
                  </a:lnTo>
                  <a:lnTo>
                    <a:pt x="860028" y="994555"/>
                  </a:lnTo>
                  <a:lnTo>
                    <a:pt x="866378" y="991381"/>
                  </a:lnTo>
                  <a:lnTo>
                    <a:pt x="873125" y="988208"/>
                  </a:lnTo>
                  <a:lnTo>
                    <a:pt x="880269" y="985828"/>
                  </a:lnTo>
                  <a:lnTo>
                    <a:pt x="895350" y="980274"/>
                  </a:lnTo>
                  <a:lnTo>
                    <a:pt x="912416" y="975117"/>
                  </a:lnTo>
                  <a:lnTo>
                    <a:pt x="932260" y="970753"/>
                  </a:lnTo>
                  <a:lnTo>
                    <a:pt x="954881" y="965597"/>
                  </a:lnTo>
                  <a:lnTo>
                    <a:pt x="963613" y="965993"/>
                  </a:lnTo>
                  <a:lnTo>
                    <a:pt x="979488" y="966787"/>
                  </a:lnTo>
                  <a:lnTo>
                    <a:pt x="1004491" y="968373"/>
                  </a:lnTo>
                  <a:lnTo>
                    <a:pt x="1089819" y="1240103"/>
                  </a:lnTo>
                  <a:lnTo>
                    <a:pt x="1081484" y="1159179"/>
                  </a:lnTo>
                  <a:lnTo>
                    <a:pt x="1077516" y="1013199"/>
                  </a:lnTo>
                  <a:lnTo>
                    <a:pt x="1071959" y="999315"/>
                  </a:lnTo>
                  <a:lnTo>
                    <a:pt x="1083072" y="980671"/>
                  </a:lnTo>
                  <a:lnTo>
                    <a:pt x="1107281" y="980671"/>
                  </a:lnTo>
                  <a:lnTo>
                    <a:pt x="1117600" y="999315"/>
                  </a:lnTo>
                  <a:lnTo>
                    <a:pt x="1112837" y="1015579"/>
                  </a:lnTo>
                  <a:lnTo>
                    <a:pt x="1142206" y="1228203"/>
                  </a:lnTo>
                  <a:lnTo>
                    <a:pt x="1137841" y="971944"/>
                  </a:lnTo>
                  <a:lnTo>
                    <a:pt x="1146572" y="967580"/>
                  </a:lnTo>
                  <a:lnTo>
                    <a:pt x="1148953" y="966390"/>
                  </a:lnTo>
                  <a:lnTo>
                    <a:pt x="1149350" y="965597"/>
                  </a:lnTo>
                  <a:lnTo>
                    <a:pt x="1155700" y="965200"/>
                  </a:lnTo>
                  <a:close/>
                  <a:moveTo>
                    <a:pt x="931148" y="736601"/>
                  </a:moveTo>
                  <a:lnTo>
                    <a:pt x="929554" y="751285"/>
                  </a:lnTo>
                  <a:lnTo>
                    <a:pt x="928757" y="762794"/>
                  </a:lnTo>
                  <a:lnTo>
                    <a:pt x="929155" y="762794"/>
                  </a:lnTo>
                  <a:lnTo>
                    <a:pt x="929554" y="751285"/>
                  </a:lnTo>
                  <a:lnTo>
                    <a:pt x="930351" y="746126"/>
                  </a:lnTo>
                  <a:lnTo>
                    <a:pt x="931148" y="741363"/>
                  </a:lnTo>
                  <a:lnTo>
                    <a:pt x="931148" y="736601"/>
                  </a:lnTo>
                  <a:close/>
                  <a:moveTo>
                    <a:pt x="949086" y="679054"/>
                  </a:moveTo>
                  <a:lnTo>
                    <a:pt x="948289" y="679847"/>
                  </a:lnTo>
                  <a:lnTo>
                    <a:pt x="945499" y="681435"/>
                  </a:lnTo>
                  <a:lnTo>
                    <a:pt x="943904" y="683419"/>
                  </a:lnTo>
                  <a:lnTo>
                    <a:pt x="941911" y="686991"/>
                  </a:lnTo>
                  <a:lnTo>
                    <a:pt x="945897" y="682625"/>
                  </a:lnTo>
                  <a:lnTo>
                    <a:pt x="948289" y="681038"/>
                  </a:lnTo>
                  <a:lnTo>
                    <a:pt x="950282" y="679054"/>
                  </a:lnTo>
                  <a:lnTo>
                    <a:pt x="949086" y="679054"/>
                  </a:lnTo>
                  <a:close/>
                  <a:moveTo>
                    <a:pt x="1038375" y="620713"/>
                  </a:moveTo>
                  <a:lnTo>
                    <a:pt x="1049138" y="620713"/>
                  </a:lnTo>
                  <a:lnTo>
                    <a:pt x="1059502" y="621110"/>
                  </a:lnTo>
                  <a:lnTo>
                    <a:pt x="1069866" y="622300"/>
                  </a:lnTo>
                  <a:lnTo>
                    <a:pt x="1079432" y="623491"/>
                  </a:lnTo>
                  <a:lnTo>
                    <a:pt x="1088999" y="625872"/>
                  </a:lnTo>
                  <a:lnTo>
                    <a:pt x="1098167" y="627857"/>
                  </a:lnTo>
                  <a:lnTo>
                    <a:pt x="1106937" y="630238"/>
                  </a:lnTo>
                  <a:lnTo>
                    <a:pt x="1115307" y="633413"/>
                  </a:lnTo>
                  <a:lnTo>
                    <a:pt x="1123678" y="636191"/>
                  </a:lnTo>
                  <a:lnTo>
                    <a:pt x="1130853" y="639763"/>
                  </a:lnTo>
                  <a:lnTo>
                    <a:pt x="1138028" y="642938"/>
                  </a:lnTo>
                  <a:lnTo>
                    <a:pt x="1144805" y="646510"/>
                  </a:lnTo>
                  <a:lnTo>
                    <a:pt x="1156365" y="652860"/>
                  </a:lnTo>
                  <a:lnTo>
                    <a:pt x="1166729" y="659607"/>
                  </a:lnTo>
                  <a:lnTo>
                    <a:pt x="1174701" y="664766"/>
                  </a:lnTo>
                  <a:lnTo>
                    <a:pt x="1180680" y="669529"/>
                  </a:lnTo>
                  <a:lnTo>
                    <a:pt x="1185862" y="673497"/>
                  </a:lnTo>
                  <a:lnTo>
                    <a:pt x="1185862" y="676275"/>
                  </a:lnTo>
                  <a:lnTo>
                    <a:pt x="1185862" y="684213"/>
                  </a:lnTo>
                  <a:lnTo>
                    <a:pt x="1185065" y="688975"/>
                  </a:lnTo>
                  <a:lnTo>
                    <a:pt x="1183869" y="694532"/>
                  </a:lnTo>
                  <a:lnTo>
                    <a:pt x="1182274" y="700088"/>
                  </a:lnTo>
                  <a:lnTo>
                    <a:pt x="1180281" y="704850"/>
                  </a:lnTo>
                  <a:lnTo>
                    <a:pt x="1179086" y="707629"/>
                  </a:lnTo>
                  <a:lnTo>
                    <a:pt x="1177093" y="710010"/>
                  </a:lnTo>
                  <a:lnTo>
                    <a:pt x="1175498" y="711994"/>
                  </a:lnTo>
                  <a:lnTo>
                    <a:pt x="1173505" y="713979"/>
                  </a:lnTo>
                  <a:lnTo>
                    <a:pt x="1170715" y="715963"/>
                  </a:lnTo>
                  <a:lnTo>
                    <a:pt x="1168323" y="717154"/>
                  </a:lnTo>
                  <a:lnTo>
                    <a:pt x="1165533" y="718344"/>
                  </a:lnTo>
                  <a:lnTo>
                    <a:pt x="1161945" y="719138"/>
                  </a:lnTo>
                  <a:lnTo>
                    <a:pt x="1158756" y="719535"/>
                  </a:lnTo>
                  <a:lnTo>
                    <a:pt x="1154770" y="719535"/>
                  </a:lnTo>
                  <a:lnTo>
                    <a:pt x="1150784" y="719138"/>
                  </a:lnTo>
                  <a:lnTo>
                    <a:pt x="1146001" y="718344"/>
                  </a:lnTo>
                  <a:lnTo>
                    <a:pt x="1140819" y="717154"/>
                  </a:lnTo>
                  <a:lnTo>
                    <a:pt x="1135238" y="715566"/>
                  </a:lnTo>
                  <a:lnTo>
                    <a:pt x="1129259" y="712788"/>
                  </a:lnTo>
                  <a:lnTo>
                    <a:pt x="1123678" y="710010"/>
                  </a:lnTo>
                  <a:lnTo>
                    <a:pt x="1120091" y="708819"/>
                  </a:lnTo>
                  <a:lnTo>
                    <a:pt x="1114112" y="707629"/>
                  </a:lnTo>
                  <a:lnTo>
                    <a:pt x="1098964" y="704850"/>
                  </a:lnTo>
                  <a:lnTo>
                    <a:pt x="1083418" y="702072"/>
                  </a:lnTo>
                  <a:lnTo>
                    <a:pt x="1077439" y="700882"/>
                  </a:lnTo>
                  <a:lnTo>
                    <a:pt x="1073852" y="700088"/>
                  </a:lnTo>
                  <a:lnTo>
                    <a:pt x="1104545" y="714772"/>
                  </a:lnTo>
                  <a:lnTo>
                    <a:pt x="1118895" y="721122"/>
                  </a:lnTo>
                  <a:lnTo>
                    <a:pt x="1125671" y="723504"/>
                  </a:lnTo>
                  <a:lnTo>
                    <a:pt x="1132448" y="725885"/>
                  </a:lnTo>
                  <a:lnTo>
                    <a:pt x="1138826" y="728266"/>
                  </a:lnTo>
                  <a:lnTo>
                    <a:pt x="1144805" y="729457"/>
                  </a:lnTo>
                  <a:lnTo>
                    <a:pt x="1150784" y="730647"/>
                  </a:lnTo>
                  <a:lnTo>
                    <a:pt x="1155966" y="731044"/>
                  </a:lnTo>
                  <a:lnTo>
                    <a:pt x="1161148" y="730647"/>
                  </a:lnTo>
                  <a:lnTo>
                    <a:pt x="1165931" y="729457"/>
                  </a:lnTo>
                  <a:lnTo>
                    <a:pt x="1170316" y="727869"/>
                  </a:lnTo>
                  <a:lnTo>
                    <a:pt x="1174302" y="725091"/>
                  </a:lnTo>
                  <a:lnTo>
                    <a:pt x="1175498" y="735410"/>
                  </a:lnTo>
                  <a:lnTo>
                    <a:pt x="1175897" y="744935"/>
                  </a:lnTo>
                  <a:lnTo>
                    <a:pt x="1175498" y="753666"/>
                  </a:lnTo>
                  <a:lnTo>
                    <a:pt x="1175099" y="762397"/>
                  </a:lnTo>
                  <a:lnTo>
                    <a:pt x="1176694" y="761207"/>
                  </a:lnTo>
                  <a:lnTo>
                    <a:pt x="1177491" y="760413"/>
                  </a:lnTo>
                  <a:lnTo>
                    <a:pt x="1178687" y="760016"/>
                  </a:lnTo>
                  <a:lnTo>
                    <a:pt x="1179086" y="760413"/>
                  </a:lnTo>
                  <a:lnTo>
                    <a:pt x="1179484" y="761207"/>
                  </a:lnTo>
                  <a:lnTo>
                    <a:pt x="1179883" y="763985"/>
                  </a:lnTo>
                  <a:lnTo>
                    <a:pt x="1180281" y="767954"/>
                  </a:lnTo>
                  <a:lnTo>
                    <a:pt x="1180281" y="773113"/>
                  </a:lnTo>
                  <a:lnTo>
                    <a:pt x="1179086" y="785813"/>
                  </a:lnTo>
                  <a:lnTo>
                    <a:pt x="1177491" y="800498"/>
                  </a:lnTo>
                  <a:lnTo>
                    <a:pt x="1175498" y="814388"/>
                  </a:lnTo>
                  <a:lnTo>
                    <a:pt x="1173505" y="826294"/>
                  </a:lnTo>
                  <a:lnTo>
                    <a:pt x="1171911" y="833438"/>
                  </a:lnTo>
                  <a:lnTo>
                    <a:pt x="1170715" y="834629"/>
                  </a:lnTo>
                  <a:lnTo>
                    <a:pt x="1170316" y="834232"/>
                  </a:lnTo>
                  <a:lnTo>
                    <a:pt x="1169519" y="842169"/>
                  </a:lnTo>
                  <a:lnTo>
                    <a:pt x="1168323" y="849710"/>
                  </a:lnTo>
                  <a:lnTo>
                    <a:pt x="1166729" y="856854"/>
                  </a:lnTo>
                  <a:lnTo>
                    <a:pt x="1165134" y="863998"/>
                  </a:lnTo>
                  <a:lnTo>
                    <a:pt x="1162742" y="870744"/>
                  </a:lnTo>
                  <a:lnTo>
                    <a:pt x="1160351" y="877491"/>
                  </a:lnTo>
                  <a:lnTo>
                    <a:pt x="1157959" y="883841"/>
                  </a:lnTo>
                  <a:lnTo>
                    <a:pt x="1154770" y="890191"/>
                  </a:lnTo>
                  <a:lnTo>
                    <a:pt x="1151980" y="896541"/>
                  </a:lnTo>
                  <a:lnTo>
                    <a:pt x="1148791" y="902098"/>
                  </a:lnTo>
                  <a:lnTo>
                    <a:pt x="1145602" y="907654"/>
                  </a:lnTo>
                  <a:lnTo>
                    <a:pt x="1141616" y="913210"/>
                  </a:lnTo>
                  <a:lnTo>
                    <a:pt x="1138028" y="918370"/>
                  </a:lnTo>
                  <a:lnTo>
                    <a:pt x="1134042" y="923529"/>
                  </a:lnTo>
                  <a:lnTo>
                    <a:pt x="1126070" y="932260"/>
                  </a:lnTo>
                  <a:lnTo>
                    <a:pt x="1117699" y="940595"/>
                  </a:lnTo>
                  <a:lnTo>
                    <a:pt x="1108531" y="947738"/>
                  </a:lnTo>
                  <a:lnTo>
                    <a:pt x="1099762" y="954088"/>
                  </a:lnTo>
                  <a:lnTo>
                    <a:pt x="1090593" y="959248"/>
                  </a:lnTo>
                  <a:lnTo>
                    <a:pt x="1081027" y="963216"/>
                  </a:lnTo>
                  <a:lnTo>
                    <a:pt x="1077041" y="964804"/>
                  </a:lnTo>
                  <a:lnTo>
                    <a:pt x="1072257" y="966391"/>
                  </a:lnTo>
                  <a:lnTo>
                    <a:pt x="1067474" y="967185"/>
                  </a:lnTo>
                  <a:lnTo>
                    <a:pt x="1063488" y="967979"/>
                  </a:lnTo>
                  <a:lnTo>
                    <a:pt x="1059103" y="968376"/>
                  </a:lnTo>
                  <a:lnTo>
                    <a:pt x="1054719" y="968376"/>
                  </a:lnTo>
                  <a:lnTo>
                    <a:pt x="1051530" y="968376"/>
                  </a:lnTo>
                  <a:lnTo>
                    <a:pt x="1047543" y="967979"/>
                  </a:lnTo>
                  <a:lnTo>
                    <a:pt x="1043956" y="967185"/>
                  </a:lnTo>
                  <a:lnTo>
                    <a:pt x="1039970" y="965995"/>
                  </a:lnTo>
                  <a:lnTo>
                    <a:pt x="1031998" y="962820"/>
                  </a:lnTo>
                  <a:lnTo>
                    <a:pt x="1023627" y="958851"/>
                  </a:lnTo>
                  <a:lnTo>
                    <a:pt x="1014857" y="953295"/>
                  </a:lnTo>
                  <a:lnTo>
                    <a:pt x="1006088" y="947341"/>
                  </a:lnTo>
                  <a:lnTo>
                    <a:pt x="997318" y="939801"/>
                  </a:lnTo>
                  <a:lnTo>
                    <a:pt x="988549" y="931863"/>
                  </a:lnTo>
                  <a:lnTo>
                    <a:pt x="979779" y="922338"/>
                  </a:lnTo>
                  <a:lnTo>
                    <a:pt x="971807" y="912813"/>
                  </a:lnTo>
                  <a:lnTo>
                    <a:pt x="963835" y="902098"/>
                  </a:lnTo>
                  <a:lnTo>
                    <a:pt x="956660" y="890985"/>
                  </a:lnTo>
                  <a:lnTo>
                    <a:pt x="949883" y="878682"/>
                  </a:lnTo>
                  <a:lnTo>
                    <a:pt x="943904" y="865982"/>
                  </a:lnTo>
                  <a:lnTo>
                    <a:pt x="941512" y="859632"/>
                  </a:lnTo>
                  <a:lnTo>
                    <a:pt x="938722" y="852885"/>
                  </a:lnTo>
                  <a:lnTo>
                    <a:pt x="936729" y="846138"/>
                  </a:lnTo>
                  <a:lnTo>
                    <a:pt x="934736" y="839391"/>
                  </a:lnTo>
                  <a:lnTo>
                    <a:pt x="933540" y="843757"/>
                  </a:lnTo>
                  <a:lnTo>
                    <a:pt x="931547" y="847329"/>
                  </a:lnTo>
                  <a:lnTo>
                    <a:pt x="929554" y="849710"/>
                  </a:lnTo>
                  <a:lnTo>
                    <a:pt x="928757" y="850107"/>
                  </a:lnTo>
                  <a:lnTo>
                    <a:pt x="927960" y="850504"/>
                  </a:lnTo>
                  <a:lnTo>
                    <a:pt x="926764" y="850107"/>
                  </a:lnTo>
                  <a:lnTo>
                    <a:pt x="925568" y="849710"/>
                  </a:lnTo>
                  <a:lnTo>
                    <a:pt x="924372" y="848123"/>
                  </a:lnTo>
                  <a:lnTo>
                    <a:pt x="923575" y="846535"/>
                  </a:lnTo>
                  <a:lnTo>
                    <a:pt x="921582" y="842963"/>
                  </a:lnTo>
                  <a:lnTo>
                    <a:pt x="920386" y="837407"/>
                  </a:lnTo>
                  <a:lnTo>
                    <a:pt x="918791" y="831057"/>
                  </a:lnTo>
                  <a:lnTo>
                    <a:pt x="917596" y="823516"/>
                  </a:lnTo>
                  <a:lnTo>
                    <a:pt x="917197" y="815182"/>
                  </a:lnTo>
                  <a:lnTo>
                    <a:pt x="916798" y="806054"/>
                  </a:lnTo>
                  <a:lnTo>
                    <a:pt x="917197" y="798116"/>
                  </a:lnTo>
                  <a:lnTo>
                    <a:pt x="917596" y="790576"/>
                  </a:lnTo>
                  <a:lnTo>
                    <a:pt x="918393" y="783829"/>
                  </a:lnTo>
                  <a:lnTo>
                    <a:pt x="919987" y="777479"/>
                  </a:lnTo>
                  <a:lnTo>
                    <a:pt x="921183" y="772319"/>
                  </a:lnTo>
                  <a:lnTo>
                    <a:pt x="922379" y="767954"/>
                  </a:lnTo>
                  <a:lnTo>
                    <a:pt x="924372" y="764779"/>
                  </a:lnTo>
                  <a:lnTo>
                    <a:pt x="925169" y="763588"/>
                  </a:lnTo>
                  <a:lnTo>
                    <a:pt x="926365" y="763191"/>
                  </a:lnTo>
                  <a:lnTo>
                    <a:pt x="923176" y="759619"/>
                  </a:lnTo>
                  <a:lnTo>
                    <a:pt x="920785" y="756444"/>
                  </a:lnTo>
                  <a:lnTo>
                    <a:pt x="918393" y="752476"/>
                  </a:lnTo>
                  <a:lnTo>
                    <a:pt x="916798" y="748507"/>
                  </a:lnTo>
                  <a:lnTo>
                    <a:pt x="915204" y="744538"/>
                  </a:lnTo>
                  <a:lnTo>
                    <a:pt x="914407" y="739776"/>
                  </a:lnTo>
                  <a:lnTo>
                    <a:pt x="913609" y="735807"/>
                  </a:lnTo>
                  <a:lnTo>
                    <a:pt x="913211" y="731044"/>
                  </a:lnTo>
                  <a:lnTo>
                    <a:pt x="912812" y="727076"/>
                  </a:lnTo>
                  <a:lnTo>
                    <a:pt x="912812" y="721916"/>
                  </a:lnTo>
                  <a:lnTo>
                    <a:pt x="913609" y="712391"/>
                  </a:lnTo>
                  <a:lnTo>
                    <a:pt x="915204" y="703263"/>
                  </a:lnTo>
                  <a:lnTo>
                    <a:pt x="917197" y="694135"/>
                  </a:lnTo>
                  <a:lnTo>
                    <a:pt x="920386" y="685007"/>
                  </a:lnTo>
                  <a:lnTo>
                    <a:pt x="923575" y="676672"/>
                  </a:lnTo>
                  <a:lnTo>
                    <a:pt x="927162" y="668735"/>
                  </a:lnTo>
                  <a:lnTo>
                    <a:pt x="930750" y="661988"/>
                  </a:lnTo>
                  <a:lnTo>
                    <a:pt x="934337" y="656035"/>
                  </a:lnTo>
                  <a:lnTo>
                    <a:pt x="937526" y="651272"/>
                  </a:lnTo>
                  <a:lnTo>
                    <a:pt x="940715" y="647700"/>
                  </a:lnTo>
                  <a:lnTo>
                    <a:pt x="943107" y="646113"/>
                  </a:lnTo>
                  <a:lnTo>
                    <a:pt x="955862" y="639763"/>
                  </a:lnTo>
                  <a:lnTo>
                    <a:pt x="968219" y="634604"/>
                  </a:lnTo>
                  <a:lnTo>
                    <a:pt x="980178" y="630238"/>
                  </a:lnTo>
                  <a:lnTo>
                    <a:pt x="992535" y="627063"/>
                  </a:lnTo>
                  <a:lnTo>
                    <a:pt x="1004493" y="624285"/>
                  </a:lnTo>
                  <a:lnTo>
                    <a:pt x="1016053" y="622300"/>
                  </a:lnTo>
                  <a:lnTo>
                    <a:pt x="1027214" y="621110"/>
                  </a:lnTo>
                  <a:lnTo>
                    <a:pt x="1038375" y="620713"/>
                  </a:lnTo>
                  <a:close/>
                  <a:moveTo>
                    <a:pt x="1043186" y="515586"/>
                  </a:moveTo>
                  <a:lnTo>
                    <a:pt x="1022934" y="515983"/>
                  </a:lnTo>
                  <a:lnTo>
                    <a:pt x="1002682" y="516777"/>
                  </a:lnTo>
                  <a:lnTo>
                    <a:pt x="982827" y="518364"/>
                  </a:lnTo>
                  <a:lnTo>
                    <a:pt x="962972" y="519952"/>
                  </a:lnTo>
                  <a:lnTo>
                    <a:pt x="943514" y="521937"/>
                  </a:lnTo>
                  <a:lnTo>
                    <a:pt x="924056" y="525113"/>
                  </a:lnTo>
                  <a:lnTo>
                    <a:pt x="904598" y="527891"/>
                  </a:lnTo>
                  <a:lnTo>
                    <a:pt x="885140" y="531861"/>
                  </a:lnTo>
                  <a:lnTo>
                    <a:pt x="866476" y="535830"/>
                  </a:lnTo>
                  <a:lnTo>
                    <a:pt x="847812" y="540594"/>
                  </a:lnTo>
                  <a:lnTo>
                    <a:pt x="829148" y="545754"/>
                  </a:lnTo>
                  <a:lnTo>
                    <a:pt x="810485" y="550914"/>
                  </a:lnTo>
                  <a:lnTo>
                    <a:pt x="792218" y="556869"/>
                  </a:lnTo>
                  <a:lnTo>
                    <a:pt x="774348" y="563220"/>
                  </a:lnTo>
                  <a:lnTo>
                    <a:pt x="756082" y="569968"/>
                  </a:lnTo>
                  <a:lnTo>
                    <a:pt x="738609" y="577113"/>
                  </a:lnTo>
                  <a:lnTo>
                    <a:pt x="721137" y="585449"/>
                  </a:lnTo>
                  <a:lnTo>
                    <a:pt x="704061" y="593388"/>
                  </a:lnTo>
                  <a:lnTo>
                    <a:pt x="686986" y="601724"/>
                  </a:lnTo>
                  <a:lnTo>
                    <a:pt x="670308" y="610457"/>
                  </a:lnTo>
                  <a:lnTo>
                    <a:pt x="653630" y="619587"/>
                  </a:lnTo>
                  <a:lnTo>
                    <a:pt x="637745" y="629114"/>
                  </a:lnTo>
                  <a:lnTo>
                    <a:pt x="621861" y="639037"/>
                  </a:lnTo>
                  <a:lnTo>
                    <a:pt x="605977" y="649755"/>
                  </a:lnTo>
                  <a:lnTo>
                    <a:pt x="590490" y="660473"/>
                  </a:lnTo>
                  <a:lnTo>
                    <a:pt x="575400" y="671190"/>
                  </a:lnTo>
                  <a:lnTo>
                    <a:pt x="559913" y="682702"/>
                  </a:lnTo>
                  <a:lnTo>
                    <a:pt x="545617" y="694610"/>
                  </a:lnTo>
                  <a:lnTo>
                    <a:pt x="531322" y="706519"/>
                  </a:lnTo>
                  <a:lnTo>
                    <a:pt x="517026" y="719221"/>
                  </a:lnTo>
                  <a:lnTo>
                    <a:pt x="503525" y="731924"/>
                  </a:lnTo>
                  <a:lnTo>
                    <a:pt x="490023" y="745023"/>
                  </a:lnTo>
                  <a:lnTo>
                    <a:pt x="476919" y="758520"/>
                  </a:lnTo>
                  <a:lnTo>
                    <a:pt x="464212" y="772413"/>
                  </a:lnTo>
                  <a:lnTo>
                    <a:pt x="451504" y="786306"/>
                  </a:lnTo>
                  <a:lnTo>
                    <a:pt x="439591" y="800596"/>
                  </a:lnTo>
                  <a:lnTo>
                    <a:pt x="427678" y="815680"/>
                  </a:lnTo>
                  <a:lnTo>
                    <a:pt x="416162" y="830368"/>
                  </a:lnTo>
                  <a:lnTo>
                    <a:pt x="405441" y="845452"/>
                  </a:lnTo>
                  <a:lnTo>
                    <a:pt x="394322" y="860933"/>
                  </a:lnTo>
                  <a:lnTo>
                    <a:pt x="383997" y="876811"/>
                  </a:lnTo>
                  <a:lnTo>
                    <a:pt x="374070" y="892689"/>
                  </a:lnTo>
                  <a:lnTo>
                    <a:pt x="364539" y="908964"/>
                  </a:lnTo>
                  <a:lnTo>
                    <a:pt x="355009" y="925636"/>
                  </a:lnTo>
                  <a:lnTo>
                    <a:pt x="346272" y="941911"/>
                  </a:lnTo>
                  <a:lnTo>
                    <a:pt x="337933" y="959377"/>
                  </a:lnTo>
                  <a:lnTo>
                    <a:pt x="329594" y="976048"/>
                  </a:lnTo>
                  <a:lnTo>
                    <a:pt x="322049" y="993911"/>
                  </a:lnTo>
                  <a:lnTo>
                    <a:pt x="314901" y="1011377"/>
                  </a:lnTo>
                  <a:lnTo>
                    <a:pt x="308151" y="1029240"/>
                  </a:lnTo>
                  <a:lnTo>
                    <a:pt x="301797" y="1047500"/>
                  </a:lnTo>
                  <a:lnTo>
                    <a:pt x="295840" y="1065362"/>
                  </a:lnTo>
                  <a:lnTo>
                    <a:pt x="290678" y="1084019"/>
                  </a:lnTo>
                  <a:lnTo>
                    <a:pt x="285516" y="1102676"/>
                  </a:lnTo>
                  <a:lnTo>
                    <a:pt x="280751" y="1121729"/>
                  </a:lnTo>
                  <a:lnTo>
                    <a:pt x="276780" y="1140783"/>
                  </a:lnTo>
                  <a:lnTo>
                    <a:pt x="272809" y="1159440"/>
                  </a:lnTo>
                  <a:lnTo>
                    <a:pt x="270029" y="1178890"/>
                  </a:lnTo>
                  <a:lnTo>
                    <a:pt x="266852" y="1198341"/>
                  </a:lnTo>
                  <a:lnTo>
                    <a:pt x="264867" y="1218188"/>
                  </a:lnTo>
                  <a:lnTo>
                    <a:pt x="263278" y="1237639"/>
                  </a:lnTo>
                  <a:lnTo>
                    <a:pt x="261690" y="1257883"/>
                  </a:lnTo>
                  <a:lnTo>
                    <a:pt x="260896" y="1277731"/>
                  </a:lnTo>
                  <a:lnTo>
                    <a:pt x="260498" y="1297975"/>
                  </a:lnTo>
                  <a:lnTo>
                    <a:pt x="260896" y="1318220"/>
                  </a:lnTo>
                  <a:lnTo>
                    <a:pt x="261690" y="1338067"/>
                  </a:lnTo>
                  <a:lnTo>
                    <a:pt x="263278" y="1357915"/>
                  </a:lnTo>
                  <a:lnTo>
                    <a:pt x="264867" y="1377763"/>
                  </a:lnTo>
                  <a:lnTo>
                    <a:pt x="266852" y="1397213"/>
                  </a:lnTo>
                  <a:lnTo>
                    <a:pt x="270029" y="1416664"/>
                  </a:lnTo>
                  <a:lnTo>
                    <a:pt x="272809" y="1436114"/>
                  </a:lnTo>
                  <a:lnTo>
                    <a:pt x="276780" y="1455168"/>
                  </a:lnTo>
                  <a:lnTo>
                    <a:pt x="280751" y="1474222"/>
                  </a:lnTo>
                  <a:lnTo>
                    <a:pt x="285516" y="1493275"/>
                  </a:lnTo>
                  <a:lnTo>
                    <a:pt x="290678" y="1511535"/>
                  </a:lnTo>
                  <a:lnTo>
                    <a:pt x="295840" y="1530192"/>
                  </a:lnTo>
                  <a:lnTo>
                    <a:pt x="301797" y="1548452"/>
                  </a:lnTo>
                  <a:lnTo>
                    <a:pt x="308151" y="1566314"/>
                  </a:lnTo>
                  <a:lnTo>
                    <a:pt x="314901" y="1584177"/>
                  </a:lnTo>
                  <a:lnTo>
                    <a:pt x="322049" y="1602040"/>
                  </a:lnTo>
                  <a:lnTo>
                    <a:pt x="329594" y="1619109"/>
                  </a:lnTo>
                  <a:lnTo>
                    <a:pt x="337933" y="1636575"/>
                  </a:lnTo>
                  <a:lnTo>
                    <a:pt x="346272" y="1653247"/>
                  </a:lnTo>
                  <a:lnTo>
                    <a:pt x="355009" y="1670316"/>
                  </a:lnTo>
                  <a:lnTo>
                    <a:pt x="364539" y="1686591"/>
                  </a:lnTo>
                  <a:lnTo>
                    <a:pt x="374070" y="1703262"/>
                  </a:lnTo>
                  <a:lnTo>
                    <a:pt x="383997" y="1719140"/>
                  </a:lnTo>
                  <a:lnTo>
                    <a:pt x="394322" y="1734622"/>
                  </a:lnTo>
                  <a:lnTo>
                    <a:pt x="405441" y="1750500"/>
                  </a:lnTo>
                  <a:lnTo>
                    <a:pt x="416162" y="1765584"/>
                  </a:lnTo>
                  <a:lnTo>
                    <a:pt x="427678" y="1780271"/>
                  </a:lnTo>
                  <a:lnTo>
                    <a:pt x="439591" y="1794958"/>
                  </a:lnTo>
                  <a:lnTo>
                    <a:pt x="451504" y="1809248"/>
                  </a:lnTo>
                  <a:lnTo>
                    <a:pt x="464212" y="1823142"/>
                  </a:lnTo>
                  <a:lnTo>
                    <a:pt x="476919" y="1837035"/>
                  </a:lnTo>
                  <a:lnTo>
                    <a:pt x="490023" y="1850531"/>
                  </a:lnTo>
                  <a:lnTo>
                    <a:pt x="503525" y="1863631"/>
                  </a:lnTo>
                  <a:lnTo>
                    <a:pt x="517026" y="1876333"/>
                  </a:lnTo>
                  <a:lnTo>
                    <a:pt x="531322" y="1889035"/>
                  </a:lnTo>
                  <a:lnTo>
                    <a:pt x="545617" y="1900944"/>
                  </a:lnTo>
                  <a:lnTo>
                    <a:pt x="559913" y="1912852"/>
                  </a:lnTo>
                  <a:lnTo>
                    <a:pt x="575400" y="1923967"/>
                  </a:lnTo>
                  <a:lnTo>
                    <a:pt x="590490" y="1935479"/>
                  </a:lnTo>
                  <a:lnTo>
                    <a:pt x="605977" y="1945799"/>
                  </a:lnTo>
                  <a:lnTo>
                    <a:pt x="621861" y="1956517"/>
                  </a:lnTo>
                  <a:lnTo>
                    <a:pt x="637745" y="1966044"/>
                  </a:lnTo>
                  <a:lnTo>
                    <a:pt x="653630" y="1975968"/>
                  </a:lnTo>
                  <a:lnTo>
                    <a:pt x="670308" y="1985097"/>
                  </a:lnTo>
                  <a:lnTo>
                    <a:pt x="686986" y="1994227"/>
                  </a:lnTo>
                  <a:lnTo>
                    <a:pt x="704061" y="2002563"/>
                  </a:lnTo>
                  <a:lnTo>
                    <a:pt x="721137" y="2010502"/>
                  </a:lnTo>
                  <a:lnTo>
                    <a:pt x="738609" y="2018044"/>
                  </a:lnTo>
                  <a:lnTo>
                    <a:pt x="756082" y="2025189"/>
                  </a:lnTo>
                  <a:lnTo>
                    <a:pt x="774348" y="2032335"/>
                  </a:lnTo>
                  <a:lnTo>
                    <a:pt x="792218" y="2038686"/>
                  </a:lnTo>
                  <a:lnTo>
                    <a:pt x="810485" y="2044640"/>
                  </a:lnTo>
                  <a:lnTo>
                    <a:pt x="829148" y="2050197"/>
                  </a:lnTo>
                  <a:lnTo>
                    <a:pt x="847812" y="2055358"/>
                  </a:lnTo>
                  <a:lnTo>
                    <a:pt x="866476" y="2059724"/>
                  </a:lnTo>
                  <a:lnTo>
                    <a:pt x="885140" y="2064091"/>
                  </a:lnTo>
                  <a:lnTo>
                    <a:pt x="904598" y="2067266"/>
                  </a:lnTo>
                  <a:lnTo>
                    <a:pt x="924056" y="2070839"/>
                  </a:lnTo>
                  <a:lnTo>
                    <a:pt x="943514" y="2073220"/>
                  </a:lnTo>
                  <a:lnTo>
                    <a:pt x="962972" y="2075999"/>
                  </a:lnTo>
                  <a:lnTo>
                    <a:pt x="982827" y="2077587"/>
                  </a:lnTo>
                  <a:lnTo>
                    <a:pt x="1002682" y="2078778"/>
                  </a:lnTo>
                  <a:lnTo>
                    <a:pt x="1022934" y="2079572"/>
                  </a:lnTo>
                  <a:lnTo>
                    <a:pt x="1043186" y="2079572"/>
                  </a:lnTo>
                  <a:lnTo>
                    <a:pt x="1063041" y="2079572"/>
                  </a:lnTo>
                  <a:lnTo>
                    <a:pt x="1083293" y="2078778"/>
                  </a:lnTo>
                  <a:lnTo>
                    <a:pt x="1103148" y="2077587"/>
                  </a:lnTo>
                  <a:lnTo>
                    <a:pt x="1122606" y="2075999"/>
                  </a:lnTo>
                  <a:lnTo>
                    <a:pt x="1142064" y="2073220"/>
                  </a:lnTo>
                  <a:lnTo>
                    <a:pt x="1161919" y="2070839"/>
                  </a:lnTo>
                  <a:lnTo>
                    <a:pt x="1180980" y="2067266"/>
                  </a:lnTo>
                  <a:lnTo>
                    <a:pt x="1200438" y="2064091"/>
                  </a:lnTo>
                  <a:lnTo>
                    <a:pt x="1219499" y="2059724"/>
                  </a:lnTo>
                  <a:lnTo>
                    <a:pt x="1237766" y="2055358"/>
                  </a:lnTo>
                  <a:lnTo>
                    <a:pt x="1256827" y="2050197"/>
                  </a:lnTo>
                  <a:lnTo>
                    <a:pt x="1275093" y="2044640"/>
                  </a:lnTo>
                  <a:lnTo>
                    <a:pt x="1293757" y="2038686"/>
                  </a:lnTo>
                  <a:lnTo>
                    <a:pt x="1311627" y="2032335"/>
                  </a:lnTo>
                  <a:lnTo>
                    <a:pt x="1329496" y="2025189"/>
                  </a:lnTo>
                  <a:lnTo>
                    <a:pt x="1347366" y="2018044"/>
                  </a:lnTo>
                  <a:lnTo>
                    <a:pt x="1364441" y="2010502"/>
                  </a:lnTo>
                  <a:lnTo>
                    <a:pt x="1381914" y="2002563"/>
                  </a:lnTo>
                  <a:lnTo>
                    <a:pt x="1398592" y="1994227"/>
                  </a:lnTo>
                  <a:lnTo>
                    <a:pt x="1415667" y="1985097"/>
                  </a:lnTo>
                  <a:lnTo>
                    <a:pt x="1431949" y="1975968"/>
                  </a:lnTo>
                  <a:lnTo>
                    <a:pt x="1447833" y="1966044"/>
                  </a:lnTo>
                  <a:lnTo>
                    <a:pt x="1464114" y="1956517"/>
                  </a:lnTo>
                  <a:lnTo>
                    <a:pt x="1479998" y="1945799"/>
                  </a:lnTo>
                  <a:lnTo>
                    <a:pt x="1495088" y="1935479"/>
                  </a:lnTo>
                  <a:lnTo>
                    <a:pt x="1510575" y="1923967"/>
                  </a:lnTo>
                  <a:lnTo>
                    <a:pt x="1525665" y="1912852"/>
                  </a:lnTo>
                  <a:lnTo>
                    <a:pt x="1539960" y="1900944"/>
                  </a:lnTo>
                  <a:lnTo>
                    <a:pt x="1554256" y="1889035"/>
                  </a:lnTo>
                  <a:lnTo>
                    <a:pt x="1568551" y="1876333"/>
                  </a:lnTo>
                  <a:lnTo>
                    <a:pt x="1582053" y="1863631"/>
                  </a:lnTo>
                  <a:lnTo>
                    <a:pt x="1595555" y="1850531"/>
                  </a:lnTo>
                  <a:lnTo>
                    <a:pt x="1608659" y="1837035"/>
                  </a:lnTo>
                  <a:lnTo>
                    <a:pt x="1621763" y="1823142"/>
                  </a:lnTo>
                  <a:lnTo>
                    <a:pt x="1634073" y="1809248"/>
                  </a:lnTo>
                  <a:lnTo>
                    <a:pt x="1646383" y="1794958"/>
                  </a:lnTo>
                  <a:lnTo>
                    <a:pt x="1657899" y="1780271"/>
                  </a:lnTo>
                  <a:lnTo>
                    <a:pt x="1669415" y="1765584"/>
                  </a:lnTo>
                  <a:lnTo>
                    <a:pt x="1680534" y="1750500"/>
                  </a:lnTo>
                  <a:lnTo>
                    <a:pt x="1691256" y="1734622"/>
                  </a:lnTo>
                  <a:lnTo>
                    <a:pt x="1701581" y="1719140"/>
                  </a:lnTo>
                  <a:lnTo>
                    <a:pt x="1711508" y="1703262"/>
                  </a:lnTo>
                  <a:lnTo>
                    <a:pt x="1721436" y="1686591"/>
                  </a:lnTo>
                  <a:lnTo>
                    <a:pt x="1730569" y="1670316"/>
                  </a:lnTo>
                  <a:lnTo>
                    <a:pt x="1739305" y="1653247"/>
                  </a:lnTo>
                  <a:lnTo>
                    <a:pt x="1748041" y="1636575"/>
                  </a:lnTo>
                  <a:lnTo>
                    <a:pt x="1755983" y="1619109"/>
                  </a:lnTo>
                  <a:lnTo>
                    <a:pt x="1763529" y="1602040"/>
                  </a:lnTo>
                  <a:lnTo>
                    <a:pt x="1770676" y="1584177"/>
                  </a:lnTo>
                  <a:lnTo>
                    <a:pt x="1777427" y="1566314"/>
                  </a:lnTo>
                  <a:lnTo>
                    <a:pt x="1783781" y="1548452"/>
                  </a:lnTo>
                  <a:lnTo>
                    <a:pt x="1789737" y="1530192"/>
                  </a:lnTo>
                  <a:lnTo>
                    <a:pt x="1795694" y="1511535"/>
                  </a:lnTo>
                  <a:lnTo>
                    <a:pt x="1800459" y="1493275"/>
                  </a:lnTo>
                  <a:lnTo>
                    <a:pt x="1804827" y="1474222"/>
                  </a:lnTo>
                  <a:lnTo>
                    <a:pt x="1809195" y="1455168"/>
                  </a:lnTo>
                  <a:lnTo>
                    <a:pt x="1812769" y="1436114"/>
                  </a:lnTo>
                  <a:lnTo>
                    <a:pt x="1816343" y="1416664"/>
                  </a:lnTo>
                  <a:lnTo>
                    <a:pt x="1818726" y="1397213"/>
                  </a:lnTo>
                  <a:lnTo>
                    <a:pt x="1820711" y="1377763"/>
                  </a:lnTo>
                  <a:lnTo>
                    <a:pt x="1823094" y="1357915"/>
                  </a:lnTo>
                  <a:lnTo>
                    <a:pt x="1824285" y="1338067"/>
                  </a:lnTo>
                  <a:lnTo>
                    <a:pt x="1824682" y="1318220"/>
                  </a:lnTo>
                  <a:lnTo>
                    <a:pt x="1825079" y="1297975"/>
                  </a:lnTo>
                  <a:lnTo>
                    <a:pt x="1824682" y="1277731"/>
                  </a:lnTo>
                  <a:lnTo>
                    <a:pt x="1824285" y="1257883"/>
                  </a:lnTo>
                  <a:lnTo>
                    <a:pt x="1823094" y="1237639"/>
                  </a:lnTo>
                  <a:lnTo>
                    <a:pt x="1820711" y="1218188"/>
                  </a:lnTo>
                  <a:lnTo>
                    <a:pt x="1818726" y="1198341"/>
                  </a:lnTo>
                  <a:lnTo>
                    <a:pt x="1816343" y="1178890"/>
                  </a:lnTo>
                  <a:lnTo>
                    <a:pt x="1812769" y="1159440"/>
                  </a:lnTo>
                  <a:lnTo>
                    <a:pt x="1809195" y="1140783"/>
                  </a:lnTo>
                  <a:lnTo>
                    <a:pt x="1804827" y="1121729"/>
                  </a:lnTo>
                  <a:lnTo>
                    <a:pt x="1800459" y="1102676"/>
                  </a:lnTo>
                  <a:lnTo>
                    <a:pt x="1795694" y="1084019"/>
                  </a:lnTo>
                  <a:lnTo>
                    <a:pt x="1789737" y="1065362"/>
                  </a:lnTo>
                  <a:lnTo>
                    <a:pt x="1783781" y="1047500"/>
                  </a:lnTo>
                  <a:lnTo>
                    <a:pt x="1777427" y="1029240"/>
                  </a:lnTo>
                  <a:lnTo>
                    <a:pt x="1770676" y="1011377"/>
                  </a:lnTo>
                  <a:lnTo>
                    <a:pt x="1763529" y="993911"/>
                  </a:lnTo>
                  <a:lnTo>
                    <a:pt x="1755983" y="976048"/>
                  </a:lnTo>
                  <a:lnTo>
                    <a:pt x="1748041" y="959377"/>
                  </a:lnTo>
                  <a:lnTo>
                    <a:pt x="1739305" y="941911"/>
                  </a:lnTo>
                  <a:lnTo>
                    <a:pt x="1730569" y="925636"/>
                  </a:lnTo>
                  <a:lnTo>
                    <a:pt x="1721436" y="908964"/>
                  </a:lnTo>
                  <a:lnTo>
                    <a:pt x="1711508" y="892689"/>
                  </a:lnTo>
                  <a:lnTo>
                    <a:pt x="1701581" y="876811"/>
                  </a:lnTo>
                  <a:lnTo>
                    <a:pt x="1691256" y="860933"/>
                  </a:lnTo>
                  <a:lnTo>
                    <a:pt x="1680534" y="845452"/>
                  </a:lnTo>
                  <a:lnTo>
                    <a:pt x="1669415" y="830368"/>
                  </a:lnTo>
                  <a:lnTo>
                    <a:pt x="1657899" y="815680"/>
                  </a:lnTo>
                  <a:lnTo>
                    <a:pt x="1646383" y="800596"/>
                  </a:lnTo>
                  <a:lnTo>
                    <a:pt x="1634073" y="786306"/>
                  </a:lnTo>
                  <a:lnTo>
                    <a:pt x="1621763" y="772413"/>
                  </a:lnTo>
                  <a:lnTo>
                    <a:pt x="1608659" y="758520"/>
                  </a:lnTo>
                  <a:lnTo>
                    <a:pt x="1595555" y="745023"/>
                  </a:lnTo>
                  <a:lnTo>
                    <a:pt x="1582053" y="731924"/>
                  </a:lnTo>
                  <a:lnTo>
                    <a:pt x="1568551" y="719221"/>
                  </a:lnTo>
                  <a:lnTo>
                    <a:pt x="1554256" y="706519"/>
                  </a:lnTo>
                  <a:lnTo>
                    <a:pt x="1539960" y="694610"/>
                  </a:lnTo>
                  <a:lnTo>
                    <a:pt x="1525665" y="682702"/>
                  </a:lnTo>
                  <a:lnTo>
                    <a:pt x="1510575" y="671190"/>
                  </a:lnTo>
                  <a:lnTo>
                    <a:pt x="1495088" y="660473"/>
                  </a:lnTo>
                  <a:lnTo>
                    <a:pt x="1479998" y="649755"/>
                  </a:lnTo>
                  <a:lnTo>
                    <a:pt x="1464114" y="639037"/>
                  </a:lnTo>
                  <a:lnTo>
                    <a:pt x="1447833" y="629114"/>
                  </a:lnTo>
                  <a:lnTo>
                    <a:pt x="1431949" y="619587"/>
                  </a:lnTo>
                  <a:lnTo>
                    <a:pt x="1415667" y="610457"/>
                  </a:lnTo>
                  <a:lnTo>
                    <a:pt x="1398592" y="601724"/>
                  </a:lnTo>
                  <a:lnTo>
                    <a:pt x="1381914" y="593388"/>
                  </a:lnTo>
                  <a:lnTo>
                    <a:pt x="1364441" y="585449"/>
                  </a:lnTo>
                  <a:lnTo>
                    <a:pt x="1347366" y="577113"/>
                  </a:lnTo>
                  <a:lnTo>
                    <a:pt x="1329496" y="569968"/>
                  </a:lnTo>
                  <a:lnTo>
                    <a:pt x="1311627" y="563220"/>
                  </a:lnTo>
                  <a:lnTo>
                    <a:pt x="1293757" y="556869"/>
                  </a:lnTo>
                  <a:lnTo>
                    <a:pt x="1275093" y="550914"/>
                  </a:lnTo>
                  <a:lnTo>
                    <a:pt x="1256827" y="545754"/>
                  </a:lnTo>
                  <a:lnTo>
                    <a:pt x="1237766" y="540594"/>
                  </a:lnTo>
                  <a:lnTo>
                    <a:pt x="1219499" y="535830"/>
                  </a:lnTo>
                  <a:lnTo>
                    <a:pt x="1200438" y="531861"/>
                  </a:lnTo>
                  <a:lnTo>
                    <a:pt x="1180980" y="527891"/>
                  </a:lnTo>
                  <a:lnTo>
                    <a:pt x="1161919" y="525113"/>
                  </a:lnTo>
                  <a:lnTo>
                    <a:pt x="1142064" y="521937"/>
                  </a:lnTo>
                  <a:lnTo>
                    <a:pt x="1122606" y="519952"/>
                  </a:lnTo>
                  <a:lnTo>
                    <a:pt x="1103148" y="518364"/>
                  </a:lnTo>
                  <a:lnTo>
                    <a:pt x="1083293" y="516777"/>
                  </a:lnTo>
                  <a:lnTo>
                    <a:pt x="1063041" y="515983"/>
                  </a:lnTo>
                  <a:lnTo>
                    <a:pt x="1043186" y="515586"/>
                  </a:lnTo>
                  <a:close/>
                  <a:moveTo>
                    <a:pt x="803734" y="280988"/>
                  </a:moveTo>
                  <a:lnTo>
                    <a:pt x="862902" y="391340"/>
                  </a:lnTo>
                  <a:lnTo>
                    <a:pt x="884743" y="387371"/>
                  </a:lnTo>
                  <a:lnTo>
                    <a:pt x="906980" y="383798"/>
                  </a:lnTo>
                  <a:lnTo>
                    <a:pt x="929218" y="380622"/>
                  </a:lnTo>
                  <a:lnTo>
                    <a:pt x="951456" y="378241"/>
                  </a:lnTo>
                  <a:lnTo>
                    <a:pt x="974488" y="376256"/>
                  </a:lnTo>
                  <a:lnTo>
                    <a:pt x="997122" y="374668"/>
                  </a:lnTo>
                  <a:lnTo>
                    <a:pt x="1019757" y="373874"/>
                  </a:lnTo>
                  <a:lnTo>
                    <a:pt x="1043186" y="373477"/>
                  </a:lnTo>
                  <a:lnTo>
                    <a:pt x="1059865" y="373874"/>
                  </a:lnTo>
                  <a:lnTo>
                    <a:pt x="1076940" y="374271"/>
                  </a:lnTo>
                  <a:lnTo>
                    <a:pt x="1093618" y="375462"/>
                  </a:lnTo>
                  <a:lnTo>
                    <a:pt x="1110693" y="376256"/>
                  </a:lnTo>
                  <a:lnTo>
                    <a:pt x="1127372" y="377844"/>
                  </a:lnTo>
                  <a:lnTo>
                    <a:pt x="1144050" y="379432"/>
                  </a:lnTo>
                  <a:lnTo>
                    <a:pt x="1160331" y="381019"/>
                  </a:lnTo>
                  <a:lnTo>
                    <a:pt x="1176612" y="383798"/>
                  </a:lnTo>
                  <a:lnTo>
                    <a:pt x="1193291" y="386180"/>
                  </a:lnTo>
                  <a:lnTo>
                    <a:pt x="1209572" y="388958"/>
                  </a:lnTo>
                  <a:lnTo>
                    <a:pt x="1225853" y="392134"/>
                  </a:lnTo>
                  <a:lnTo>
                    <a:pt x="1241737" y="395310"/>
                  </a:lnTo>
                  <a:lnTo>
                    <a:pt x="1257621" y="399279"/>
                  </a:lnTo>
                  <a:lnTo>
                    <a:pt x="1273505" y="403249"/>
                  </a:lnTo>
                  <a:lnTo>
                    <a:pt x="1289389" y="407218"/>
                  </a:lnTo>
                  <a:lnTo>
                    <a:pt x="1304876" y="411982"/>
                  </a:lnTo>
                  <a:lnTo>
                    <a:pt x="1370398" y="304805"/>
                  </a:lnTo>
                  <a:lnTo>
                    <a:pt x="1611439" y="417142"/>
                  </a:lnTo>
                  <a:lnTo>
                    <a:pt x="1570140" y="539800"/>
                  </a:lnTo>
                  <a:lnTo>
                    <a:pt x="1592775" y="555678"/>
                  </a:lnTo>
                  <a:lnTo>
                    <a:pt x="1614615" y="572747"/>
                  </a:lnTo>
                  <a:lnTo>
                    <a:pt x="1636059" y="589815"/>
                  </a:lnTo>
                  <a:lnTo>
                    <a:pt x="1656708" y="608075"/>
                  </a:lnTo>
                  <a:lnTo>
                    <a:pt x="1676960" y="626732"/>
                  </a:lnTo>
                  <a:lnTo>
                    <a:pt x="1696815" y="645389"/>
                  </a:lnTo>
                  <a:lnTo>
                    <a:pt x="1715876" y="665236"/>
                  </a:lnTo>
                  <a:lnTo>
                    <a:pt x="1734540" y="685481"/>
                  </a:lnTo>
                  <a:lnTo>
                    <a:pt x="1752410" y="706519"/>
                  </a:lnTo>
                  <a:lnTo>
                    <a:pt x="1769882" y="728351"/>
                  </a:lnTo>
                  <a:lnTo>
                    <a:pt x="1786560" y="750184"/>
                  </a:lnTo>
                  <a:lnTo>
                    <a:pt x="1802841" y="772413"/>
                  </a:lnTo>
                  <a:lnTo>
                    <a:pt x="1818329" y="795436"/>
                  </a:lnTo>
                  <a:lnTo>
                    <a:pt x="1832624" y="818856"/>
                  </a:lnTo>
                  <a:lnTo>
                    <a:pt x="1846920" y="842673"/>
                  </a:lnTo>
                  <a:lnTo>
                    <a:pt x="1860024" y="866887"/>
                  </a:lnTo>
                  <a:lnTo>
                    <a:pt x="1994642" y="834337"/>
                  </a:lnTo>
                  <a:lnTo>
                    <a:pt x="2085975" y="1084019"/>
                  </a:lnTo>
                  <a:lnTo>
                    <a:pt x="1954931" y="1149516"/>
                  </a:lnTo>
                  <a:lnTo>
                    <a:pt x="1958108" y="1167776"/>
                  </a:lnTo>
                  <a:lnTo>
                    <a:pt x="1960491" y="1185638"/>
                  </a:lnTo>
                  <a:lnTo>
                    <a:pt x="1962476" y="1204295"/>
                  </a:lnTo>
                  <a:lnTo>
                    <a:pt x="1964462" y="1222952"/>
                  </a:lnTo>
                  <a:lnTo>
                    <a:pt x="1965653" y="1241212"/>
                  </a:lnTo>
                  <a:lnTo>
                    <a:pt x="1966447" y="1259868"/>
                  </a:lnTo>
                  <a:lnTo>
                    <a:pt x="1967242" y="1278922"/>
                  </a:lnTo>
                  <a:lnTo>
                    <a:pt x="1967242" y="1297975"/>
                  </a:lnTo>
                  <a:lnTo>
                    <a:pt x="1967242" y="1315441"/>
                  </a:lnTo>
                  <a:lnTo>
                    <a:pt x="1966845" y="1332907"/>
                  </a:lnTo>
                  <a:lnTo>
                    <a:pt x="1966050" y="1349976"/>
                  </a:lnTo>
                  <a:lnTo>
                    <a:pt x="1964859" y="1367839"/>
                  </a:lnTo>
                  <a:lnTo>
                    <a:pt x="1962873" y="1385305"/>
                  </a:lnTo>
                  <a:lnTo>
                    <a:pt x="1961285" y="1401977"/>
                  </a:lnTo>
                  <a:lnTo>
                    <a:pt x="1959300" y="1419442"/>
                  </a:lnTo>
                  <a:lnTo>
                    <a:pt x="1957314" y="1436114"/>
                  </a:lnTo>
                  <a:lnTo>
                    <a:pt x="1954137" y="1453183"/>
                  </a:lnTo>
                  <a:lnTo>
                    <a:pt x="1951357" y="1469855"/>
                  </a:lnTo>
                  <a:lnTo>
                    <a:pt x="1947784" y="1486527"/>
                  </a:lnTo>
                  <a:lnTo>
                    <a:pt x="1944210" y="1503199"/>
                  </a:lnTo>
                  <a:lnTo>
                    <a:pt x="1940239" y="1519871"/>
                  </a:lnTo>
                  <a:lnTo>
                    <a:pt x="1935871" y="1535749"/>
                  </a:lnTo>
                  <a:lnTo>
                    <a:pt x="1931899" y="1552024"/>
                  </a:lnTo>
                  <a:lnTo>
                    <a:pt x="1926737" y="1568299"/>
                  </a:lnTo>
                  <a:lnTo>
                    <a:pt x="2061355" y="1650468"/>
                  </a:lnTo>
                  <a:lnTo>
                    <a:pt x="1949372" y="1891020"/>
                  </a:lnTo>
                  <a:lnTo>
                    <a:pt x="1791723" y="1838623"/>
                  </a:lnTo>
                  <a:lnTo>
                    <a:pt x="1776633" y="1859264"/>
                  </a:lnTo>
                  <a:lnTo>
                    <a:pt x="1761146" y="1879112"/>
                  </a:lnTo>
                  <a:lnTo>
                    <a:pt x="1744468" y="1898165"/>
                  </a:lnTo>
                  <a:lnTo>
                    <a:pt x="1728186" y="1917219"/>
                  </a:lnTo>
                  <a:lnTo>
                    <a:pt x="1710714" y="1935876"/>
                  </a:lnTo>
                  <a:lnTo>
                    <a:pt x="1693241" y="1954135"/>
                  </a:lnTo>
                  <a:lnTo>
                    <a:pt x="1674975" y="1971204"/>
                  </a:lnTo>
                  <a:lnTo>
                    <a:pt x="1655914" y="1988670"/>
                  </a:lnTo>
                  <a:lnTo>
                    <a:pt x="1636853" y="2004945"/>
                  </a:lnTo>
                  <a:lnTo>
                    <a:pt x="1616998" y="2021220"/>
                  </a:lnTo>
                  <a:lnTo>
                    <a:pt x="1597143" y="2036701"/>
                  </a:lnTo>
                  <a:lnTo>
                    <a:pt x="1576494" y="2051388"/>
                  </a:lnTo>
                  <a:lnTo>
                    <a:pt x="1555844" y="2066075"/>
                  </a:lnTo>
                  <a:lnTo>
                    <a:pt x="1534401" y="2079572"/>
                  </a:lnTo>
                  <a:lnTo>
                    <a:pt x="1512957" y="2093068"/>
                  </a:lnTo>
                  <a:lnTo>
                    <a:pt x="1491117" y="2105770"/>
                  </a:lnTo>
                  <a:lnTo>
                    <a:pt x="1531621" y="2274474"/>
                  </a:lnTo>
                  <a:lnTo>
                    <a:pt x="1281844" y="2365376"/>
                  </a:lnTo>
                  <a:lnTo>
                    <a:pt x="1202821" y="2207787"/>
                  </a:lnTo>
                  <a:lnTo>
                    <a:pt x="1183363" y="2210962"/>
                  </a:lnTo>
                  <a:lnTo>
                    <a:pt x="1163508" y="2213741"/>
                  </a:lnTo>
                  <a:lnTo>
                    <a:pt x="1144050" y="2216123"/>
                  </a:lnTo>
                  <a:lnTo>
                    <a:pt x="1124195" y="2218504"/>
                  </a:lnTo>
                  <a:lnTo>
                    <a:pt x="1103943" y="2219695"/>
                  </a:lnTo>
                  <a:lnTo>
                    <a:pt x="1083690" y="2220886"/>
                  </a:lnTo>
                  <a:lnTo>
                    <a:pt x="1063438" y="2221680"/>
                  </a:lnTo>
                  <a:lnTo>
                    <a:pt x="1043186" y="2221680"/>
                  </a:lnTo>
                  <a:lnTo>
                    <a:pt x="1013007" y="2221283"/>
                  </a:lnTo>
                  <a:lnTo>
                    <a:pt x="983224" y="2220092"/>
                  </a:lnTo>
                  <a:lnTo>
                    <a:pt x="954235" y="2217711"/>
                  </a:lnTo>
                  <a:lnTo>
                    <a:pt x="924850" y="2214535"/>
                  </a:lnTo>
                  <a:lnTo>
                    <a:pt x="895862" y="2210565"/>
                  </a:lnTo>
                  <a:lnTo>
                    <a:pt x="867270" y="2205405"/>
                  </a:lnTo>
                  <a:lnTo>
                    <a:pt x="839076" y="2199451"/>
                  </a:lnTo>
                  <a:lnTo>
                    <a:pt x="810882" y="2192703"/>
                  </a:lnTo>
                  <a:lnTo>
                    <a:pt x="715180" y="2341162"/>
                  </a:lnTo>
                  <a:lnTo>
                    <a:pt x="474536" y="2229222"/>
                  </a:lnTo>
                  <a:lnTo>
                    <a:pt x="524968" y="2062900"/>
                  </a:lnTo>
                  <a:lnTo>
                    <a:pt x="504716" y="2049006"/>
                  </a:lnTo>
                  <a:lnTo>
                    <a:pt x="484464" y="2033525"/>
                  </a:lnTo>
                  <a:lnTo>
                    <a:pt x="465006" y="2018441"/>
                  </a:lnTo>
                  <a:lnTo>
                    <a:pt x="445945" y="2002960"/>
                  </a:lnTo>
                  <a:lnTo>
                    <a:pt x="427281" y="1986288"/>
                  </a:lnTo>
                  <a:lnTo>
                    <a:pt x="408617" y="1969616"/>
                  </a:lnTo>
                  <a:lnTo>
                    <a:pt x="390748" y="1952151"/>
                  </a:lnTo>
                  <a:lnTo>
                    <a:pt x="373672" y="1934685"/>
                  </a:lnTo>
                  <a:lnTo>
                    <a:pt x="356597" y="1916028"/>
                  </a:lnTo>
                  <a:lnTo>
                    <a:pt x="340316" y="1897371"/>
                  </a:lnTo>
                  <a:lnTo>
                    <a:pt x="324432" y="1878715"/>
                  </a:lnTo>
                  <a:lnTo>
                    <a:pt x="308548" y="1858867"/>
                  </a:lnTo>
                  <a:lnTo>
                    <a:pt x="293855" y="1839020"/>
                  </a:lnTo>
                  <a:lnTo>
                    <a:pt x="279559" y="1818775"/>
                  </a:lnTo>
                  <a:lnTo>
                    <a:pt x="265661" y="1797737"/>
                  </a:lnTo>
                  <a:lnTo>
                    <a:pt x="252556" y="1776301"/>
                  </a:lnTo>
                  <a:lnTo>
                    <a:pt x="91333" y="1811630"/>
                  </a:lnTo>
                  <a:lnTo>
                    <a:pt x="0" y="1562345"/>
                  </a:lnTo>
                  <a:lnTo>
                    <a:pt x="138191" y="1488512"/>
                  </a:lnTo>
                  <a:lnTo>
                    <a:pt x="133426" y="1465092"/>
                  </a:lnTo>
                  <a:lnTo>
                    <a:pt x="129852" y="1441672"/>
                  </a:lnTo>
                  <a:lnTo>
                    <a:pt x="126278" y="1418251"/>
                  </a:lnTo>
                  <a:lnTo>
                    <a:pt x="123498" y="1394434"/>
                  </a:lnTo>
                  <a:lnTo>
                    <a:pt x="121513" y="1370220"/>
                  </a:lnTo>
                  <a:lnTo>
                    <a:pt x="119527" y="1346403"/>
                  </a:lnTo>
                  <a:lnTo>
                    <a:pt x="118733" y="1322189"/>
                  </a:lnTo>
                  <a:lnTo>
                    <a:pt x="118336" y="1297975"/>
                  </a:lnTo>
                  <a:lnTo>
                    <a:pt x="118733" y="1269395"/>
                  </a:lnTo>
                  <a:lnTo>
                    <a:pt x="119924" y="1240418"/>
                  </a:lnTo>
                  <a:lnTo>
                    <a:pt x="122704" y="1211837"/>
                  </a:lnTo>
                  <a:lnTo>
                    <a:pt x="125484" y="1184051"/>
                  </a:lnTo>
                  <a:lnTo>
                    <a:pt x="129455" y="1155867"/>
                  </a:lnTo>
                  <a:lnTo>
                    <a:pt x="134220" y="1128478"/>
                  </a:lnTo>
                  <a:lnTo>
                    <a:pt x="139780" y="1101088"/>
                  </a:lnTo>
                  <a:lnTo>
                    <a:pt x="146133" y="1074095"/>
                  </a:lnTo>
                  <a:lnTo>
                    <a:pt x="24223" y="995896"/>
                  </a:lnTo>
                  <a:lnTo>
                    <a:pt x="136603" y="755344"/>
                  </a:lnTo>
                  <a:lnTo>
                    <a:pt x="268043" y="794642"/>
                  </a:lnTo>
                  <a:lnTo>
                    <a:pt x="283530" y="772016"/>
                  </a:lnTo>
                  <a:lnTo>
                    <a:pt x="299017" y="750184"/>
                  </a:lnTo>
                  <a:lnTo>
                    <a:pt x="315696" y="728351"/>
                  </a:lnTo>
                  <a:lnTo>
                    <a:pt x="332771" y="707313"/>
                  </a:lnTo>
                  <a:lnTo>
                    <a:pt x="350243" y="686274"/>
                  </a:lnTo>
                  <a:lnTo>
                    <a:pt x="368907" y="666824"/>
                  </a:lnTo>
                  <a:lnTo>
                    <a:pt x="387571" y="646976"/>
                  </a:lnTo>
                  <a:lnTo>
                    <a:pt x="407426" y="627923"/>
                  </a:lnTo>
                  <a:lnTo>
                    <a:pt x="427281" y="609266"/>
                  </a:lnTo>
                  <a:lnTo>
                    <a:pt x="447930" y="591403"/>
                  </a:lnTo>
                  <a:lnTo>
                    <a:pt x="468977" y="574334"/>
                  </a:lnTo>
                  <a:lnTo>
                    <a:pt x="490420" y="557662"/>
                  </a:lnTo>
                  <a:lnTo>
                    <a:pt x="512261" y="541784"/>
                  </a:lnTo>
                  <a:lnTo>
                    <a:pt x="535293" y="526303"/>
                  </a:lnTo>
                  <a:lnTo>
                    <a:pt x="557928" y="511616"/>
                  </a:lnTo>
                  <a:lnTo>
                    <a:pt x="581754" y="497723"/>
                  </a:lnTo>
                  <a:lnTo>
                    <a:pt x="554354" y="371890"/>
                  </a:lnTo>
                  <a:lnTo>
                    <a:pt x="803734" y="280988"/>
                  </a:lnTo>
                  <a:close/>
                  <a:moveTo>
                    <a:pt x="2013752" y="186531"/>
                  </a:moveTo>
                  <a:lnTo>
                    <a:pt x="2001871" y="186928"/>
                  </a:lnTo>
                  <a:lnTo>
                    <a:pt x="1989594" y="188119"/>
                  </a:lnTo>
                  <a:lnTo>
                    <a:pt x="1978109" y="190103"/>
                  </a:lnTo>
                  <a:lnTo>
                    <a:pt x="1966624" y="192881"/>
                  </a:lnTo>
                  <a:lnTo>
                    <a:pt x="1955139" y="196453"/>
                  </a:lnTo>
                  <a:lnTo>
                    <a:pt x="1944050" y="200819"/>
                  </a:lnTo>
                  <a:lnTo>
                    <a:pt x="1932962" y="205978"/>
                  </a:lnTo>
                  <a:lnTo>
                    <a:pt x="1922269" y="211534"/>
                  </a:lnTo>
                  <a:lnTo>
                    <a:pt x="1914348" y="216297"/>
                  </a:lnTo>
                  <a:lnTo>
                    <a:pt x="1906823" y="221853"/>
                  </a:lnTo>
                  <a:lnTo>
                    <a:pt x="1899695" y="227409"/>
                  </a:lnTo>
                  <a:lnTo>
                    <a:pt x="1892962" y="233363"/>
                  </a:lnTo>
                  <a:lnTo>
                    <a:pt x="1886230" y="239713"/>
                  </a:lnTo>
                  <a:lnTo>
                    <a:pt x="1880289" y="246063"/>
                  </a:lnTo>
                  <a:lnTo>
                    <a:pt x="1874349" y="252809"/>
                  </a:lnTo>
                  <a:lnTo>
                    <a:pt x="1869200" y="259953"/>
                  </a:lnTo>
                  <a:lnTo>
                    <a:pt x="1864052" y="267097"/>
                  </a:lnTo>
                  <a:lnTo>
                    <a:pt x="1859300" y="274241"/>
                  </a:lnTo>
                  <a:lnTo>
                    <a:pt x="1855339" y="281781"/>
                  </a:lnTo>
                  <a:lnTo>
                    <a:pt x="1850983" y="289719"/>
                  </a:lnTo>
                  <a:lnTo>
                    <a:pt x="1847419" y="297656"/>
                  </a:lnTo>
                  <a:lnTo>
                    <a:pt x="1844646" y="305594"/>
                  </a:lnTo>
                  <a:lnTo>
                    <a:pt x="1841874" y="313928"/>
                  </a:lnTo>
                  <a:lnTo>
                    <a:pt x="1839102" y="322263"/>
                  </a:lnTo>
                  <a:lnTo>
                    <a:pt x="1837518" y="330597"/>
                  </a:lnTo>
                  <a:lnTo>
                    <a:pt x="1835934" y="339328"/>
                  </a:lnTo>
                  <a:lnTo>
                    <a:pt x="1834350" y="348059"/>
                  </a:lnTo>
                  <a:lnTo>
                    <a:pt x="1833557" y="356791"/>
                  </a:lnTo>
                  <a:lnTo>
                    <a:pt x="1833557" y="365125"/>
                  </a:lnTo>
                  <a:lnTo>
                    <a:pt x="1833557" y="373856"/>
                  </a:lnTo>
                  <a:lnTo>
                    <a:pt x="1833953" y="382984"/>
                  </a:lnTo>
                  <a:lnTo>
                    <a:pt x="1835142" y="391716"/>
                  </a:lnTo>
                  <a:lnTo>
                    <a:pt x="1836726" y="400050"/>
                  </a:lnTo>
                  <a:lnTo>
                    <a:pt x="1838310" y="409178"/>
                  </a:lnTo>
                  <a:lnTo>
                    <a:pt x="1840290" y="417513"/>
                  </a:lnTo>
                  <a:lnTo>
                    <a:pt x="1843458" y="426244"/>
                  </a:lnTo>
                  <a:lnTo>
                    <a:pt x="1846230" y="434578"/>
                  </a:lnTo>
                  <a:lnTo>
                    <a:pt x="1850191" y="443310"/>
                  </a:lnTo>
                  <a:lnTo>
                    <a:pt x="1853755" y="451247"/>
                  </a:lnTo>
                  <a:lnTo>
                    <a:pt x="1858507" y="459581"/>
                  </a:lnTo>
                  <a:lnTo>
                    <a:pt x="1864844" y="469503"/>
                  </a:lnTo>
                  <a:lnTo>
                    <a:pt x="1871973" y="479028"/>
                  </a:lnTo>
                  <a:lnTo>
                    <a:pt x="1879497" y="488156"/>
                  </a:lnTo>
                  <a:lnTo>
                    <a:pt x="1887418" y="496888"/>
                  </a:lnTo>
                  <a:lnTo>
                    <a:pt x="1896527" y="504428"/>
                  </a:lnTo>
                  <a:lnTo>
                    <a:pt x="1905239" y="511969"/>
                  </a:lnTo>
                  <a:lnTo>
                    <a:pt x="1914744" y="518716"/>
                  </a:lnTo>
                  <a:lnTo>
                    <a:pt x="1924645" y="524669"/>
                  </a:lnTo>
                  <a:lnTo>
                    <a:pt x="1934942" y="529828"/>
                  </a:lnTo>
                  <a:lnTo>
                    <a:pt x="1945635" y="534988"/>
                  </a:lnTo>
                  <a:lnTo>
                    <a:pt x="1956723" y="538956"/>
                  </a:lnTo>
                  <a:lnTo>
                    <a:pt x="1967812" y="542131"/>
                  </a:lnTo>
                  <a:lnTo>
                    <a:pt x="1979297" y="545306"/>
                  </a:lnTo>
                  <a:lnTo>
                    <a:pt x="1990782" y="546894"/>
                  </a:lnTo>
                  <a:lnTo>
                    <a:pt x="2002267" y="548085"/>
                  </a:lnTo>
                  <a:lnTo>
                    <a:pt x="2014544" y="548481"/>
                  </a:lnTo>
                  <a:lnTo>
                    <a:pt x="2026425" y="548085"/>
                  </a:lnTo>
                  <a:lnTo>
                    <a:pt x="2038306" y="546894"/>
                  </a:lnTo>
                  <a:lnTo>
                    <a:pt x="2049791" y="544910"/>
                  </a:lnTo>
                  <a:lnTo>
                    <a:pt x="2061672" y="542131"/>
                  </a:lnTo>
                  <a:lnTo>
                    <a:pt x="2073157" y="538560"/>
                  </a:lnTo>
                  <a:lnTo>
                    <a:pt x="2084246" y="534194"/>
                  </a:lnTo>
                  <a:lnTo>
                    <a:pt x="2095335" y="529035"/>
                  </a:lnTo>
                  <a:lnTo>
                    <a:pt x="2106028" y="523081"/>
                  </a:lnTo>
                  <a:lnTo>
                    <a:pt x="2113552" y="518716"/>
                  </a:lnTo>
                  <a:lnTo>
                    <a:pt x="2121077" y="513556"/>
                  </a:lnTo>
                  <a:lnTo>
                    <a:pt x="2128206" y="508000"/>
                  </a:lnTo>
                  <a:lnTo>
                    <a:pt x="2134938" y="502047"/>
                  </a:lnTo>
                  <a:lnTo>
                    <a:pt x="2141275" y="496491"/>
                  </a:lnTo>
                  <a:lnTo>
                    <a:pt x="2147215" y="490141"/>
                  </a:lnTo>
                  <a:lnTo>
                    <a:pt x="2153156" y="483394"/>
                  </a:lnTo>
                  <a:lnTo>
                    <a:pt x="2158304" y="476647"/>
                  </a:lnTo>
                  <a:lnTo>
                    <a:pt x="2163452" y="469503"/>
                  </a:lnTo>
                  <a:lnTo>
                    <a:pt x="2168601" y="461566"/>
                  </a:lnTo>
                  <a:lnTo>
                    <a:pt x="2172957" y="454025"/>
                  </a:lnTo>
                  <a:lnTo>
                    <a:pt x="2176917" y="446485"/>
                  </a:lnTo>
                  <a:lnTo>
                    <a:pt x="2180482" y="438150"/>
                  </a:lnTo>
                  <a:lnTo>
                    <a:pt x="2183650" y="430213"/>
                  </a:lnTo>
                  <a:lnTo>
                    <a:pt x="2186818" y="421481"/>
                  </a:lnTo>
                  <a:lnTo>
                    <a:pt x="2189195" y="412750"/>
                  </a:lnTo>
                  <a:lnTo>
                    <a:pt x="2191175" y="404019"/>
                  </a:lnTo>
                  <a:lnTo>
                    <a:pt x="2192363" y="395288"/>
                  </a:lnTo>
                  <a:lnTo>
                    <a:pt x="2193947" y="386159"/>
                  </a:lnTo>
                  <a:lnTo>
                    <a:pt x="2194739" y="377428"/>
                  </a:lnTo>
                  <a:lnTo>
                    <a:pt x="2194739" y="368697"/>
                  </a:lnTo>
                  <a:lnTo>
                    <a:pt x="2194739" y="359569"/>
                  </a:lnTo>
                  <a:lnTo>
                    <a:pt x="2194343" y="351234"/>
                  </a:lnTo>
                  <a:lnTo>
                    <a:pt x="2192759" y="342503"/>
                  </a:lnTo>
                  <a:lnTo>
                    <a:pt x="2191571" y="333375"/>
                  </a:lnTo>
                  <a:lnTo>
                    <a:pt x="2189591" y="325041"/>
                  </a:lnTo>
                  <a:lnTo>
                    <a:pt x="2187610" y="316706"/>
                  </a:lnTo>
                  <a:lnTo>
                    <a:pt x="2184838" y="308372"/>
                  </a:lnTo>
                  <a:lnTo>
                    <a:pt x="2181670" y="299641"/>
                  </a:lnTo>
                  <a:lnTo>
                    <a:pt x="2178106" y="291703"/>
                  </a:lnTo>
                  <a:lnTo>
                    <a:pt x="2174145" y="283766"/>
                  </a:lnTo>
                  <a:lnTo>
                    <a:pt x="2169789" y="275828"/>
                  </a:lnTo>
                  <a:lnTo>
                    <a:pt x="2163452" y="265509"/>
                  </a:lnTo>
                  <a:lnTo>
                    <a:pt x="2156324" y="255984"/>
                  </a:lnTo>
                  <a:lnTo>
                    <a:pt x="2148799" y="247253"/>
                  </a:lnTo>
                  <a:lnTo>
                    <a:pt x="2140879" y="238522"/>
                  </a:lnTo>
                  <a:lnTo>
                    <a:pt x="2131770" y="230584"/>
                  </a:lnTo>
                  <a:lnTo>
                    <a:pt x="2123057" y="223441"/>
                  </a:lnTo>
                  <a:lnTo>
                    <a:pt x="2113552" y="216694"/>
                  </a:lnTo>
                  <a:lnTo>
                    <a:pt x="2103255" y="210344"/>
                  </a:lnTo>
                  <a:lnTo>
                    <a:pt x="2093355" y="204788"/>
                  </a:lnTo>
                  <a:lnTo>
                    <a:pt x="2082662" y="200422"/>
                  </a:lnTo>
                  <a:lnTo>
                    <a:pt x="2071969" y="196056"/>
                  </a:lnTo>
                  <a:lnTo>
                    <a:pt x="2060484" y="192881"/>
                  </a:lnTo>
                  <a:lnTo>
                    <a:pt x="2048999" y="190103"/>
                  </a:lnTo>
                  <a:lnTo>
                    <a:pt x="2037118" y="188119"/>
                  </a:lnTo>
                  <a:lnTo>
                    <a:pt x="2025633" y="186928"/>
                  </a:lnTo>
                  <a:lnTo>
                    <a:pt x="2013752" y="186531"/>
                  </a:lnTo>
                  <a:close/>
                  <a:moveTo>
                    <a:pt x="2066028" y="0"/>
                  </a:moveTo>
                  <a:lnTo>
                    <a:pt x="2156324" y="23812"/>
                  </a:lnTo>
                  <a:lnTo>
                    <a:pt x="2146027" y="100013"/>
                  </a:lnTo>
                  <a:lnTo>
                    <a:pt x="2140916" y="118533"/>
                  </a:lnTo>
                  <a:lnTo>
                    <a:pt x="2134542" y="115094"/>
                  </a:lnTo>
                  <a:lnTo>
                    <a:pt x="2132671" y="114357"/>
                  </a:lnTo>
                  <a:lnTo>
                    <a:pt x="2132562" y="114300"/>
                  </a:lnTo>
                  <a:lnTo>
                    <a:pt x="2123453" y="110728"/>
                  </a:lnTo>
                  <a:lnTo>
                    <a:pt x="2132671" y="114357"/>
                  </a:lnTo>
                  <a:lnTo>
                    <a:pt x="2140879" y="118666"/>
                  </a:lnTo>
                  <a:lnTo>
                    <a:pt x="2140916" y="118533"/>
                  </a:lnTo>
                  <a:lnTo>
                    <a:pt x="2144839" y="120650"/>
                  </a:lnTo>
                  <a:lnTo>
                    <a:pt x="2153552" y="125413"/>
                  </a:lnTo>
                  <a:lnTo>
                    <a:pt x="2167413" y="133747"/>
                  </a:lnTo>
                  <a:lnTo>
                    <a:pt x="2174145" y="138113"/>
                  </a:lnTo>
                  <a:lnTo>
                    <a:pt x="2180878" y="142875"/>
                  </a:lnTo>
                  <a:lnTo>
                    <a:pt x="2181274" y="143272"/>
                  </a:lnTo>
                  <a:lnTo>
                    <a:pt x="2187610" y="148034"/>
                  </a:lnTo>
                  <a:lnTo>
                    <a:pt x="2193947" y="153194"/>
                  </a:lnTo>
                  <a:lnTo>
                    <a:pt x="2205432" y="163909"/>
                  </a:lnTo>
                  <a:lnTo>
                    <a:pt x="2212560" y="170656"/>
                  </a:lnTo>
                  <a:lnTo>
                    <a:pt x="2221273" y="180181"/>
                  </a:lnTo>
                  <a:lnTo>
                    <a:pt x="2226433" y="186128"/>
                  </a:lnTo>
                  <a:lnTo>
                    <a:pt x="2226422" y="186134"/>
                  </a:lnTo>
                  <a:lnTo>
                    <a:pt x="2229194" y="189309"/>
                  </a:lnTo>
                  <a:lnTo>
                    <a:pt x="2226433" y="186128"/>
                  </a:lnTo>
                  <a:lnTo>
                    <a:pt x="2244639" y="175419"/>
                  </a:lnTo>
                  <a:lnTo>
                    <a:pt x="2315925" y="143669"/>
                  </a:lnTo>
                  <a:lnTo>
                    <a:pt x="2363053" y="224234"/>
                  </a:lnTo>
                  <a:lnTo>
                    <a:pt x="2302064" y="270669"/>
                  </a:lnTo>
                  <a:lnTo>
                    <a:pt x="2280282" y="283369"/>
                  </a:lnTo>
                  <a:lnTo>
                    <a:pt x="2284242" y="296466"/>
                  </a:lnTo>
                  <a:lnTo>
                    <a:pt x="2287015" y="309166"/>
                  </a:lnTo>
                  <a:lnTo>
                    <a:pt x="2289787" y="322263"/>
                  </a:lnTo>
                  <a:lnTo>
                    <a:pt x="2291371" y="335359"/>
                  </a:lnTo>
                  <a:lnTo>
                    <a:pt x="2292559" y="348456"/>
                  </a:lnTo>
                  <a:lnTo>
                    <a:pt x="2293351" y="361553"/>
                  </a:lnTo>
                  <a:lnTo>
                    <a:pt x="2293351" y="374650"/>
                  </a:lnTo>
                  <a:lnTo>
                    <a:pt x="2292559" y="387350"/>
                  </a:lnTo>
                  <a:lnTo>
                    <a:pt x="2318301" y="394097"/>
                  </a:lnTo>
                  <a:lnTo>
                    <a:pt x="2390775" y="422275"/>
                  </a:lnTo>
                  <a:lnTo>
                    <a:pt x="2367409" y="512763"/>
                  </a:lnTo>
                  <a:lnTo>
                    <a:pt x="2291371" y="502047"/>
                  </a:lnTo>
                  <a:lnTo>
                    <a:pt x="2262857" y="494506"/>
                  </a:lnTo>
                  <a:lnTo>
                    <a:pt x="2256916" y="506016"/>
                  </a:lnTo>
                  <a:lnTo>
                    <a:pt x="2250183" y="517128"/>
                  </a:lnTo>
                  <a:lnTo>
                    <a:pt x="2243451" y="527447"/>
                  </a:lnTo>
                  <a:lnTo>
                    <a:pt x="2235926" y="537766"/>
                  </a:lnTo>
                  <a:lnTo>
                    <a:pt x="2228006" y="547688"/>
                  </a:lnTo>
                  <a:lnTo>
                    <a:pt x="2219293" y="557610"/>
                  </a:lnTo>
                  <a:lnTo>
                    <a:pt x="2210580" y="566738"/>
                  </a:lnTo>
                  <a:lnTo>
                    <a:pt x="2201075" y="575469"/>
                  </a:lnTo>
                  <a:lnTo>
                    <a:pt x="2216125" y="601266"/>
                  </a:lnTo>
                  <a:lnTo>
                    <a:pt x="2247807" y="671910"/>
                  </a:lnTo>
                  <a:lnTo>
                    <a:pt x="2167413" y="719932"/>
                  </a:lnTo>
                  <a:lnTo>
                    <a:pt x="2121077" y="658416"/>
                  </a:lnTo>
                  <a:lnTo>
                    <a:pt x="2105632" y="632222"/>
                  </a:lnTo>
                  <a:lnTo>
                    <a:pt x="2110780" y="629841"/>
                  </a:lnTo>
                  <a:lnTo>
                    <a:pt x="2115929" y="627857"/>
                  </a:lnTo>
                  <a:lnTo>
                    <a:pt x="2104048" y="632222"/>
                  </a:lnTo>
                  <a:lnTo>
                    <a:pt x="2092563" y="635794"/>
                  </a:lnTo>
                  <a:lnTo>
                    <a:pt x="2083058" y="638969"/>
                  </a:lnTo>
                  <a:lnTo>
                    <a:pt x="2067217" y="642541"/>
                  </a:lnTo>
                  <a:lnTo>
                    <a:pt x="2059296" y="643732"/>
                  </a:lnTo>
                  <a:lnTo>
                    <a:pt x="2050583" y="644922"/>
                  </a:lnTo>
                  <a:lnTo>
                    <a:pt x="2048999" y="644922"/>
                  </a:lnTo>
                  <a:lnTo>
                    <a:pt x="2033554" y="646907"/>
                  </a:lnTo>
                  <a:lnTo>
                    <a:pt x="2018505" y="647303"/>
                  </a:lnTo>
                  <a:lnTo>
                    <a:pt x="2014544" y="647700"/>
                  </a:lnTo>
                  <a:lnTo>
                    <a:pt x="2008208" y="647303"/>
                  </a:lnTo>
                  <a:lnTo>
                    <a:pt x="2002617" y="647117"/>
                  </a:lnTo>
                  <a:lnTo>
                    <a:pt x="1994743" y="646510"/>
                  </a:lnTo>
                  <a:lnTo>
                    <a:pt x="1984842" y="645716"/>
                  </a:lnTo>
                  <a:lnTo>
                    <a:pt x="1996327" y="646907"/>
                  </a:lnTo>
                  <a:lnTo>
                    <a:pt x="2002617" y="647117"/>
                  </a:lnTo>
                  <a:lnTo>
                    <a:pt x="2005039" y="647303"/>
                  </a:lnTo>
                  <a:lnTo>
                    <a:pt x="1994347" y="687785"/>
                  </a:lnTo>
                  <a:lnTo>
                    <a:pt x="1970189" y="747713"/>
                  </a:lnTo>
                  <a:lnTo>
                    <a:pt x="1879497" y="724297"/>
                  </a:lnTo>
                  <a:lnTo>
                    <a:pt x="1886230" y="662385"/>
                  </a:lnTo>
                  <a:lnTo>
                    <a:pt x="1896923" y="621507"/>
                  </a:lnTo>
                  <a:lnTo>
                    <a:pt x="1904447" y="625078"/>
                  </a:lnTo>
                  <a:lnTo>
                    <a:pt x="1893754" y="619919"/>
                  </a:lnTo>
                  <a:lnTo>
                    <a:pt x="1883061" y="614363"/>
                  </a:lnTo>
                  <a:lnTo>
                    <a:pt x="1874745" y="609997"/>
                  </a:lnTo>
                  <a:lnTo>
                    <a:pt x="1860884" y="601663"/>
                  </a:lnTo>
                  <a:lnTo>
                    <a:pt x="1854151" y="596900"/>
                  </a:lnTo>
                  <a:lnTo>
                    <a:pt x="1847419" y="592535"/>
                  </a:lnTo>
                  <a:lnTo>
                    <a:pt x="1846627" y="592138"/>
                  </a:lnTo>
                  <a:lnTo>
                    <a:pt x="1840290" y="586978"/>
                  </a:lnTo>
                  <a:lnTo>
                    <a:pt x="1834350" y="581819"/>
                  </a:lnTo>
                  <a:lnTo>
                    <a:pt x="1822469" y="571103"/>
                  </a:lnTo>
                  <a:lnTo>
                    <a:pt x="1815736" y="564356"/>
                  </a:lnTo>
                  <a:lnTo>
                    <a:pt x="1809516" y="557841"/>
                  </a:lnTo>
                  <a:lnTo>
                    <a:pt x="1805439" y="553244"/>
                  </a:lnTo>
                  <a:lnTo>
                    <a:pt x="1799103" y="545703"/>
                  </a:lnTo>
                  <a:lnTo>
                    <a:pt x="1807023" y="555228"/>
                  </a:lnTo>
                  <a:lnTo>
                    <a:pt x="1809516" y="557841"/>
                  </a:lnTo>
                  <a:lnTo>
                    <a:pt x="1811776" y="560388"/>
                  </a:lnTo>
                  <a:lnTo>
                    <a:pt x="1779697" y="579438"/>
                  </a:lnTo>
                  <a:lnTo>
                    <a:pt x="1720292" y="604044"/>
                  </a:lnTo>
                  <a:lnTo>
                    <a:pt x="1673164" y="523875"/>
                  </a:lnTo>
                  <a:lnTo>
                    <a:pt x="1721480" y="484585"/>
                  </a:lnTo>
                  <a:lnTo>
                    <a:pt x="1752767" y="465931"/>
                  </a:lnTo>
                  <a:lnTo>
                    <a:pt x="1748410" y="452835"/>
                  </a:lnTo>
                  <a:lnTo>
                    <a:pt x="1744450" y="439341"/>
                  </a:lnTo>
                  <a:lnTo>
                    <a:pt x="1741282" y="425847"/>
                  </a:lnTo>
                  <a:lnTo>
                    <a:pt x="1738510" y="412353"/>
                  </a:lnTo>
                  <a:lnTo>
                    <a:pt x="1736530" y="398860"/>
                  </a:lnTo>
                  <a:lnTo>
                    <a:pt x="1735737" y="385366"/>
                  </a:lnTo>
                  <a:lnTo>
                    <a:pt x="1734945" y="371475"/>
                  </a:lnTo>
                  <a:lnTo>
                    <a:pt x="1735341" y="357981"/>
                  </a:lnTo>
                  <a:lnTo>
                    <a:pt x="1704451" y="350441"/>
                  </a:lnTo>
                  <a:lnTo>
                    <a:pt x="1644650" y="325438"/>
                  </a:lnTo>
                  <a:lnTo>
                    <a:pt x="1668412" y="235347"/>
                  </a:lnTo>
                  <a:lnTo>
                    <a:pt x="1730193" y="242094"/>
                  </a:lnTo>
                  <a:lnTo>
                    <a:pt x="1760687" y="250031"/>
                  </a:lnTo>
                  <a:lnTo>
                    <a:pt x="1766628" y="237331"/>
                  </a:lnTo>
                  <a:lnTo>
                    <a:pt x="1773361" y="225028"/>
                  </a:lnTo>
                  <a:lnTo>
                    <a:pt x="1781281" y="213519"/>
                  </a:lnTo>
                  <a:lnTo>
                    <a:pt x="1789202" y="201613"/>
                  </a:lnTo>
                  <a:lnTo>
                    <a:pt x="1797915" y="190500"/>
                  </a:lnTo>
                  <a:lnTo>
                    <a:pt x="1807023" y="179784"/>
                  </a:lnTo>
                  <a:lnTo>
                    <a:pt x="1816924" y="169069"/>
                  </a:lnTo>
                  <a:lnTo>
                    <a:pt x="1827221" y="159544"/>
                  </a:lnTo>
                  <a:lnTo>
                    <a:pt x="1812964" y="135334"/>
                  </a:lnTo>
                  <a:lnTo>
                    <a:pt x="1788410" y="75406"/>
                  </a:lnTo>
                  <a:lnTo>
                    <a:pt x="1868804" y="27781"/>
                  </a:lnTo>
                  <a:lnTo>
                    <a:pt x="1907219" y="76994"/>
                  </a:lnTo>
                  <a:lnTo>
                    <a:pt x="1923061" y="102791"/>
                  </a:lnTo>
                  <a:lnTo>
                    <a:pt x="1917516" y="105172"/>
                  </a:lnTo>
                  <a:lnTo>
                    <a:pt x="1912368" y="107156"/>
                  </a:lnTo>
                  <a:lnTo>
                    <a:pt x="1924249" y="102791"/>
                  </a:lnTo>
                  <a:lnTo>
                    <a:pt x="1935734" y="99219"/>
                  </a:lnTo>
                  <a:lnTo>
                    <a:pt x="1945239" y="96044"/>
                  </a:lnTo>
                  <a:lnTo>
                    <a:pt x="1961080" y="92869"/>
                  </a:lnTo>
                  <a:lnTo>
                    <a:pt x="1969001" y="91281"/>
                  </a:lnTo>
                  <a:lnTo>
                    <a:pt x="1977317" y="89694"/>
                  </a:lnTo>
                  <a:lnTo>
                    <a:pt x="1979297" y="89694"/>
                  </a:lnTo>
                  <a:lnTo>
                    <a:pt x="1994347" y="88106"/>
                  </a:lnTo>
                  <a:lnTo>
                    <a:pt x="2009792" y="87709"/>
                  </a:lnTo>
                  <a:lnTo>
                    <a:pt x="2013752" y="87709"/>
                  </a:lnTo>
                  <a:lnTo>
                    <a:pt x="2019693" y="87709"/>
                  </a:lnTo>
                  <a:lnTo>
                    <a:pt x="2031970" y="88503"/>
                  </a:lnTo>
                  <a:lnTo>
                    <a:pt x="2043455" y="89297"/>
                  </a:lnTo>
                  <a:lnTo>
                    <a:pt x="2034346" y="88503"/>
                  </a:lnTo>
                  <a:lnTo>
                    <a:pt x="2038306" y="72628"/>
                  </a:lnTo>
                  <a:lnTo>
                    <a:pt x="2066028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de-DE"/>
            </a:p>
          </p:txBody>
        </p:sp>
      </p:grpSp>
      <p:pic>
        <p:nvPicPr>
          <p:cNvPr id="16" name="图片 19">
            <a:extLst>
              <a:ext uri="{FF2B5EF4-FFF2-40B4-BE49-F238E27FC236}">
                <a16:creationId xmlns:a16="http://schemas.microsoft.com/office/drawing/2014/main" id="{46FF291F-030F-4BFA-B733-021F9ADD022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2881" y="234950"/>
            <a:ext cx="2951163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4">
            <a:extLst>
              <a:ext uri="{FF2B5EF4-FFF2-40B4-BE49-F238E27FC236}">
                <a16:creationId xmlns:a16="http://schemas.microsoft.com/office/drawing/2014/main" id="{034F8616-9044-43CD-86BE-D3C57F512C7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431800" y="6454775"/>
            <a:ext cx="645001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Microsoft YaHei" panose="020B0503020204020204" pitchFamily="34" charset="-122"/>
              </a:rPr>
              <a:t>HONGFA TECHNOLOGY, FOR A BETTER LIFE!</a:t>
            </a:r>
            <a:endParaRPr lang="zh-CN" altLang="en-US" sz="10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sym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02929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73" r:id="rId3"/>
    <p:sldLayoutId id="2147483676" r:id="rId4"/>
    <p:sldLayoutId id="2147483677" r:id="rId5"/>
    <p:sldLayoutId id="2147483679" r:id="rId6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102">
            <a:extLst>
              <a:ext uri="{FF2B5EF4-FFF2-40B4-BE49-F238E27FC236}">
                <a16:creationId xmlns:a16="http://schemas.microsoft.com/office/drawing/2014/main" id="{400496A0-9BA5-4CA0-AE43-1E4EB6D2A24B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-7938" y="342900"/>
            <a:ext cx="1136651" cy="414338"/>
            <a:chOff x="0" y="0"/>
            <a:chExt cx="1139748" cy="414616"/>
          </a:xfrm>
        </p:grpSpPr>
        <p:grpSp>
          <p:nvGrpSpPr>
            <p:cNvPr id="8" name="组合 187">
              <a:extLst>
                <a:ext uri="{FF2B5EF4-FFF2-40B4-BE49-F238E27FC236}">
                  <a16:creationId xmlns:a16="http://schemas.microsoft.com/office/drawing/2014/main" id="{487FB8B8-BFD5-4C29-880F-0660878A85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1139748" cy="414616"/>
              <a:chOff x="0" y="0"/>
              <a:chExt cx="1519466" cy="552821"/>
            </a:xfrm>
          </p:grpSpPr>
          <p:sp>
            <p:nvSpPr>
              <p:cNvPr id="10" name="矩形 188">
                <a:extLst>
                  <a:ext uri="{FF2B5EF4-FFF2-40B4-BE49-F238E27FC236}">
                    <a16:creationId xmlns:a16="http://schemas.microsoft.com/office/drawing/2014/main" id="{6A4371F2-192D-4197-AA41-E6E04C10A1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1054327" cy="552449"/>
              </a:xfrm>
              <a:prstGeom prst="rect">
                <a:avLst/>
              </a:prstGeom>
              <a:gradFill rotWithShape="1">
                <a:gsLst>
                  <a:gs pos="0">
                    <a:srgbClr val="04B5EC"/>
                  </a:gs>
                  <a:gs pos="100000">
                    <a:srgbClr val="2E75B5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42719B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de-DE" altLang="de-DE" sz="100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五边形 189">
                <a:extLst>
                  <a:ext uri="{FF2B5EF4-FFF2-40B4-BE49-F238E27FC236}">
                    <a16:creationId xmlns:a16="http://schemas.microsoft.com/office/drawing/2014/main" id="{8F38663B-D893-4B1F-98B0-0C033F7573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14653" y="372"/>
                <a:ext cx="404813" cy="552449"/>
              </a:xfrm>
              <a:prstGeom prst="homePlate">
                <a:avLst>
                  <a:gd name="adj" fmla="val 25000"/>
                </a:avLst>
              </a:prstGeom>
              <a:gradFill rotWithShape="1">
                <a:gsLst>
                  <a:gs pos="0">
                    <a:srgbClr val="04B5EC"/>
                  </a:gs>
                  <a:gs pos="100000">
                    <a:srgbClr val="2E75B5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42719B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DengXian" panose="02010600030101010101" pitchFamily="2" charset="-122"/>
                    <a:ea typeface="DengXian" panose="02010600030101010101" pitchFamily="2" charset="-122"/>
                    <a:sym typeface="DengXian" panose="02010600030101010101" pitchFamily="2" charset="-122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de-DE" altLang="de-DE" sz="10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" name="KSO_Shape">
              <a:extLst>
                <a:ext uri="{FF2B5EF4-FFF2-40B4-BE49-F238E27FC236}">
                  <a16:creationId xmlns:a16="http://schemas.microsoft.com/office/drawing/2014/main" id="{2A9639DF-EA5F-450D-88EE-AE4AD8E44B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231" y="47820"/>
              <a:ext cx="290866" cy="287958"/>
            </a:xfrm>
            <a:custGeom>
              <a:avLst/>
              <a:gdLst>
                <a:gd name="T0" fmla="*/ 9116 w 2390775"/>
                <a:gd name="T1" fmla="*/ 21756 h 2365376"/>
                <a:gd name="T2" fmla="*/ 8692 w 2390775"/>
                <a:gd name="T3" fmla="*/ 20774 h 2365376"/>
                <a:gd name="T4" fmla="*/ 18985 w 2390775"/>
                <a:gd name="T5" fmla="*/ 20652 h 2365376"/>
                <a:gd name="T6" fmla="*/ 17479 w 2390775"/>
                <a:gd name="T7" fmla="*/ 21443 h 2365376"/>
                <a:gd name="T8" fmla="*/ 17911 w 2390775"/>
                <a:gd name="T9" fmla="*/ 20484 h 2365376"/>
                <a:gd name="T10" fmla="*/ 9675 w 2390775"/>
                <a:gd name="T11" fmla="*/ 19484 h 2365376"/>
                <a:gd name="T12" fmla="*/ 9562 w 2390775"/>
                <a:gd name="T13" fmla="*/ 17492 h 2365376"/>
                <a:gd name="T14" fmla="*/ 8731 w 2390775"/>
                <a:gd name="T15" fmla="*/ 16381 h 2365376"/>
                <a:gd name="T16" fmla="*/ 8874 w 2390775"/>
                <a:gd name="T17" fmla="*/ 16914 h 2365376"/>
                <a:gd name="T18" fmla="*/ 8584 w 2390775"/>
                <a:gd name="T19" fmla="*/ 17173 h 2365376"/>
                <a:gd name="T20" fmla="*/ 8013 w 2390775"/>
                <a:gd name="T21" fmla="*/ 16391 h 2365376"/>
                <a:gd name="T22" fmla="*/ 16833 w 2390775"/>
                <a:gd name="T23" fmla="*/ 14957 h 2365376"/>
                <a:gd name="T24" fmla="*/ 16927 w 2390775"/>
                <a:gd name="T25" fmla="*/ 15208 h 2365376"/>
                <a:gd name="T26" fmla="*/ 16232 w 2390775"/>
                <a:gd name="T27" fmla="*/ 15851 h 2365376"/>
                <a:gd name="T28" fmla="*/ 16320 w 2390775"/>
                <a:gd name="T29" fmla="*/ 14844 h 2365376"/>
                <a:gd name="T30" fmla="*/ 14398 w 2390775"/>
                <a:gd name="T31" fmla="*/ 12390 h 2365376"/>
                <a:gd name="T32" fmla="*/ 14646 w 2390775"/>
                <a:gd name="T33" fmla="*/ 16876 h 2365376"/>
                <a:gd name="T34" fmla="*/ 9465 w 2390775"/>
                <a:gd name="T35" fmla="*/ 21099 h 2365376"/>
                <a:gd name="T36" fmla="*/ 8879 w 2390775"/>
                <a:gd name="T37" fmla="*/ 14869 h 2365376"/>
                <a:gd name="T38" fmla="*/ 7840 w 2390775"/>
                <a:gd name="T39" fmla="*/ 16163 h 2365376"/>
                <a:gd name="T40" fmla="*/ 8917 w 2390775"/>
                <a:gd name="T41" fmla="*/ 12868 h 2365376"/>
                <a:gd name="T42" fmla="*/ 12755 w 2390775"/>
                <a:gd name="T43" fmla="*/ 13697 h 2365376"/>
                <a:gd name="T44" fmla="*/ 11184 w 2390775"/>
                <a:gd name="T45" fmla="*/ 8033 h 2365376"/>
                <a:gd name="T46" fmla="*/ 13761 w 2390775"/>
                <a:gd name="T47" fmla="*/ 7794 h 2365376"/>
                <a:gd name="T48" fmla="*/ 13455 w 2390775"/>
                <a:gd name="T49" fmla="*/ 8474 h 2365376"/>
                <a:gd name="T50" fmla="*/ 13864 w 2390775"/>
                <a:gd name="T51" fmla="*/ 8690 h 2365376"/>
                <a:gd name="T52" fmla="*/ 13742 w 2390775"/>
                <a:gd name="T53" fmla="*/ 10209 h 2365376"/>
                <a:gd name="T54" fmla="*/ 12439 w 2390775"/>
                <a:gd name="T55" fmla="*/ 11443 h 2365376"/>
                <a:gd name="T56" fmla="*/ 10987 w 2390775"/>
                <a:gd name="T57" fmla="*/ 10012 h 2365376"/>
                <a:gd name="T58" fmla="*/ 10926 w 2390775"/>
                <a:gd name="T59" fmla="*/ 9018 h 2365376"/>
                <a:gd name="T60" fmla="*/ 11274 w 2390775"/>
                <a:gd name="T61" fmla="*/ 7560 h 2365376"/>
                <a:gd name="T62" fmla="*/ 9133 w 2390775"/>
                <a:gd name="T63" fmla="*/ 6655 h 2365376"/>
                <a:gd name="T64" fmla="*/ 5185 w 2390775"/>
                <a:gd name="T65" fmla="*/ 9460 h 2365376"/>
                <a:gd name="T66" fmla="*/ 3185 w 2390775"/>
                <a:gd name="T67" fmla="*/ 13930 h 2365376"/>
                <a:gd name="T68" fmla="*/ 3798 w 2390775"/>
                <a:gd name="T69" fmla="*/ 18931 h 2365376"/>
                <a:gd name="T70" fmla="*/ 6786 w 2390775"/>
                <a:gd name="T71" fmla="*/ 22734 h 2365376"/>
                <a:gd name="T72" fmla="*/ 11357 w 2390775"/>
                <a:gd name="T73" fmla="*/ 24531 h 2365376"/>
                <a:gd name="T74" fmla="*/ 16298 w 2390775"/>
                <a:gd name="T75" fmla="*/ 23663 h 2365376"/>
                <a:gd name="T76" fmla="*/ 19947 w 2390775"/>
                <a:gd name="T77" fmla="*/ 20497 h 2365376"/>
                <a:gd name="T78" fmla="*/ 21516 w 2390775"/>
                <a:gd name="T79" fmla="*/ 15811 h 2365376"/>
                <a:gd name="T80" fmla="*/ 20410 w 2390775"/>
                <a:gd name="T81" fmla="*/ 10938 h 2365376"/>
                <a:gd name="T82" fmla="*/ 17076 w 2390775"/>
                <a:gd name="T83" fmla="*/ 7434 h 2365376"/>
                <a:gd name="T84" fmla="*/ 12303 w 2390775"/>
                <a:gd name="T85" fmla="*/ 6092 h 2365376"/>
                <a:gd name="T86" fmla="*/ 14645 w 2390775"/>
                <a:gd name="T87" fmla="*/ 4671 h 2365376"/>
                <a:gd name="T88" fmla="*/ 21783 w 2390775"/>
                <a:gd name="T89" fmla="*/ 9957 h 2365376"/>
                <a:gd name="T90" fmla="*/ 23015 w 2390775"/>
                <a:gd name="T91" fmla="*/ 17368 h 2365376"/>
                <a:gd name="T92" fmla="*/ 18350 w 2390775"/>
                <a:gd name="T93" fmla="*/ 24414 h 2365376"/>
                <a:gd name="T94" fmla="*/ 9564 w 2390775"/>
                <a:gd name="T95" fmla="*/ 25910 h 2365376"/>
                <a:gd name="T96" fmla="*/ 1630 w 2390775"/>
                <a:gd name="T97" fmla="*/ 17589 h 2365376"/>
                <a:gd name="T98" fmla="*/ 3723 w 2390775"/>
                <a:gd name="T99" fmla="*/ 8607 h 2365376"/>
                <a:gd name="T100" fmla="*/ 22928 w 2390775"/>
                <a:gd name="T101" fmla="*/ 2373 h 2365376"/>
                <a:gd name="T102" fmla="*/ 21625 w 2390775"/>
                <a:gd name="T103" fmla="*/ 4216 h 2365376"/>
                <a:gd name="T104" fmla="*/ 22947 w 2390775"/>
                <a:gd name="T105" fmla="*/ 6322 h 2365376"/>
                <a:gd name="T106" fmla="*/ 25455 w 2390775"/>
                <a:gd name="T107" fmla="*/ 5632 h 2365376"/>
                <a:gd name="T108" fmla="*/ 25689 w 2390775"/>
                <a:gd name="T109" fmla="*/ 3447 h 2365376"/>
                <a:gd name="T110" fmla="*/ 25250 w 2390775"/>
                <a:gd name="T111" fmla="*/ 1401 h 2365376"/>
                <a:gd name="T112" fmla="*/ 26259 w 2390775"/>
                <a:gd name="T113" fmla="*/ 2199 h 2365376"/>
                <a:gd name="T114" fmla="*/ 26371 w 2390775"/>
                <a:gd name="T115" fmla="*/ 6355 h 2365376"/>
                <a:gd name="T116" fmla="*/ 23685 w 2390775"/>
                <a:gd name="T117" fmla="*/ 7649 h 2365376"/>
                <a:gd name="T118" fmla="*/ 21494 w 2390775"/>
                <a:gd name="T119" fmla="*/ 6748 h 2365376"/>
                <a:gd name="T120" fmla="*/ 19397 w 2390775"/>
                <a:gd name="T121" fmla="*/ 3845 h 2365376"/>
                <a:gd name="T122" fmla="*/ 23129 w 2390775"/>
                <a:gd name="T123" fmla="*/ 1097 h 236537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390775"/>
                <a:gd name="T187" fmla="*/ 0 h 2365376"/>
                <a:gd name="T188" fmla="*/ 2390775 w 2390775"/>
                <a:gd name="T189" fmla="*/ 2365376 h 236537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390775" h="2365376">
                  <a:moveTo>
                    <a:pt x="761351" y="1739900"/>
                  </a:moveTo>
                  <a:lnTo>
                    <a:pt x="791690" y="1805294"/>
                  </a:lnTo>
                  <a:lnTo>
                    <a:pt x="794883" y="1808051"/>
                  </a:lnTo>
                  <a:lnTo>
                    <a:pt x="797278" y="1811991"/>
                  </a:lnTo>
                  <a:lnTo>
                    <a:pt x="800871" y="1817112"/>
                  </a:lnTo>
                  <a:lnTo>
                    <a:pt x="803266" y="1822233"/>
                  </a:lnTo>
                  <a:lnTo>
                    <a:pt x="804065" y="1825384"/>
                  </a:lnTo>
                  <a:lnTo>
                    <a:pt x="804863" y="1828536"/>
                  </a:lnTo>
                  <a:lnTo>
                    <a:pt x="804863" y="1831687"/>
                  </a:lnTo>
                  <a:lnTo>
                    <a:pt x="804863" y="1834839"/>
                  </a:lnTo>
                  <a:lnTo>
                    <a:pt x="804065" y="1837990"/>
                  </a:lnTo>
                  <a:lnTo>
                    <a:pt x="802867" y="1841142"/>
                  </a:lnTo>
                  <a:lnTo>
                    <a:pt x="801670" y="1842718"/>
                  </a:lnTo>
                  <a:lnTo>
                    <a:pt x="799674" y="1844687"/>
                  </a:lnTo>
                  <a:lnTo>
                    <a:pt x="797278" y="1845475"/>
                  </a:lnTo>
                  <a:lnTo>
                    <a:pt x="794484" y="1845869"/>
                  </a:lnTo>
                  <a:lnTo>
                    <a:pt x="790891" y="1846263"/>
                  </a:lnTo>
                  <a:lnTo>
                    <a:pt x="787698" y="1845869"/>
                  </a:lnTo>
                  <a:lnTo>
                    <a:pt x="784105" y="1845475"/>
                  </a:lnTo>
                  <a:lnTo>
                    <a:pt x="780512" y="1844293"/>
                  </a:lnTo>
                  <a:lnTo>
                    <a:pt x="776520" y="1842718"/>
                  </a:lnTo>
                  <a:lnTo>
                    <a:pt x="772927" y="1841142"/>
                  </a:lnTo>
                  <a:lnTo>
                    <a:pt x="768935" y="1839172"/>
                  </a:lnTo>
                  <a:lnTo>
                    <a:pt x="765343" y="1836809"/>
                  </a:lnTo>
                  <a:lnTo>
                    <a:pt x="761750" y="1834051"/>
                  </a:lnTo>
                  <a:lnTo>
                    <a:pt x="758955" y="1831294"/>
                  </a:lnTo>
                  <a:lnTo>
                    <a:pt x="756161" y="1827748"/>
                  </a:lnTo>
                  <a:lnTo>
                    <a:pt x="754165" y="1824597"/>
                  </a:lnTo>
                  <a:lnTo>
                    <a:pt x="748975" y="1815536"/>
                  </a:lnTo>
                  <a:lnTo>
                    <a:pt x="745782" y="1808839"/>
                  </a:lnTo>
                  <a:lnTo>
                    <a:pt x="743387" y="1803718"/>
                  </a:lnTo>
                  <a:lnTo>
                    <a:pt x="742588" y="1799385"/>
                  </a:lnTo>
                  <a:lnTo>
                    <a:pt x="742588" y="1795051"/>
                  </a:lnTo>
                  <a:lnTo>
                    <a:pt x="743387" y="1790718"/>
                  </a:lnTo>
                  <a:lnTo>
                    <a:pt x="746181" y="1778112"/>
                  </a:lnTo>
                  <a:lnTo>
                    <a:pt x="746979" y="1774173"/>
                  </a:lnTo>
                  <a:lnTo>
                    <a:pt x="746979" y="1772203"/>
                  </a:lnTo>
                  <a:lnTo>
                    <a:pt x="746181" y="1771021"/>
                  </a:lnTo>
                  <a:lnTo>
                    <a:pt x="745383" y="1770627"/>
                  </a:lnTo>
                  <a:lnTo>
                    <a:pt x="742987" y="1770627"/>
                  </a:lnTo>
                  <a:lnTo>
                    <a:pt x="742189" y="1770233"/>
                  </a:lnTo>
                  <a:lnTo>
                    <a:pt x="741790" y="1769839"/>
                  </a:lnTo>
                  <a:lnTo>
                    <a:pt x="738596" y="1761961"/>
                  </a:lnTo>
                  <a:lnTo>
                    <a:pt x="736999" y="1758021"/>
                  </a:lnTo>
                  <a:lnTo>
                    <a:pt x="736600" y="1756052"/>
                  </a:lnTo>
                  <a:lnTo>
                    <a:pt x="736600" y="1754476"/>
                  </a:lnTo>
                  <a:lnTo>
                    <a:pt x="742189" y="1750536"/>
                  </a:lnTo>
                  <a:lnTo>
                    <a:pt x="747379" y="1747385"/>
                  </a:lnTo>
                  <a:lnTo>
                    <a:pt x="750971" y="1745021"/>
                  </a:lnTo>
                  <a:lnTo>
                    <a:pt x="754165" y="1743839"/>
                  </a:lnTo>
                  <a:lnTo>
                    <a:pt x="758556" y="1741870"/>
                  </a:lnTo>
                  <a:lnTo>
                    <a:pt x="759754" y="1741870"/>
                  </a:lnTo>
                  <a:lnTo>
                    <a:pt x="761351" y="1739900"/>
                  </a:lnTo>
                  <a:close/>
                  <a:moveTo>
                    <a:pt x="1554438" y="1730375"/>
                  </a:moveTo>
                  <a:lnTo>
                    <a:pt x="1565575" y="1730375"/>
                  </a:lnTo>
                  <a:lnTo>
                    <a:pt x="1575916" y="1730375"/>
                  </a:lnTo>
                  <a:lnTo>
                    <a:pt x="1586258" y="1731163"/>
                  </a:lnTo>
                  <a:lnTo>
                    <a:pt x="1591031" y="1731951"/>
                  </a:lnTo>
                  <a:lnTo>
                    <a:pt x="1595008" y="1733133"/>
                  </a:lnTo>
                  <a:lnTo>
                    <a:pt x="1598986" y="1734314"/>
                  </a:lnTo>
                  <a:lnTo>
                    <a:pt x="1602168" y="1735890"/>
                  </a:lnTo>
                  <a:lnTo>
                    <a:pt x="1605350" y="1737860"/>
                  </a:lnTo>
                  <a:lnTo>
                    <a:pt x="1607339" y="1739830"/>
                  </a:lnTo>
                  <a:lnTo>
                    <a:pt x="1608929" y="1741799"/>
                  </a:lnTo>
                  <a:lnTo>
                    <a:pt x="1609725" y="1744951"/>
                  </a:lnTo>
                  <a:lnTo>
                    <a:pt x="1609725" y="1747708"/>
                  </a:lnTo>
                  <a:lnTo>
                    <a:pt x="1608929" y="1751648"/>
                  </a:lnTo>
                  <a:lnTo>
                    <a:pt x="1607339" y="1755193"/>
                  </a:lnTo>
                  <a:lnTo>
                    <a:pt x="1604554" y="1759920"/>
                  </a:lnTo>
                  <a:lnTo>
                    <a:pt x="1600577" y="1764648"/>
                  </a:lnTo>
                  <a:lnTo>
                    <a:pt x="1595804" y="1769769"/>
                  </a:lnTo>
                  <a:lnTo>
                    <a:pt x="1589042" y="1776072"/>
                  </a:lnTo>
                  <a:lnTo>
                    <a:pt x="1582678" y="1781193"/>
                  </a:lnTo>
                  <a:lnTo>
                    <a:pt x="1576314" y="1786314"/>
                  </a:lnTo>
                  <a:lnTo>
                    <a:pt x="1570348" y="1790647"/>
                  </a:lnTo>
                  <a:lnTo>
                    <a:pt x="1563586" y="1794193"/>
                  </a:lnTo>
                  <a:lnTo>
                    <a:pt x="1557222" y="1797738"/>
                  </a:lnTo>
                  <a:lnTo>
                    <a:pt x="1550461" y="1800496"/>
                  </a:lnTo>
                  <a:lnTo>
                    <a:pt x="1544097" y="1802466"/>
                  </a:lnTo>
                  <a:lnTo>
                    <a:pt x="1537733" y="1804829"/>
                  </a:lnTo>
                  <a:lnTo>
                    <a:pt x="1530971" y="1806799"/>
                  </a:lnTo>
                  <a:lnTo>
                    <a:pt x="1524607" y="1807981"/>
                  </a:lnTo>
                  <a:lnTo>
                    <a:pt x="1518243" y="1809163"/>
                  </a:lnTo>
                  <a:lnTo>
                    <a:pt x="1505117" y="1811132"/>
                  </a:lnTo>
                  <a:lnTo>
                    <a:pt x="1491992" y="1812314"/>
                  </a:lnTo>
                  <a:lnTo>
                    <a:pt x="1486026" y="1813102"/>
                  </a:lnTo>
                  <a:lnTo>
                    <a:pt x="1483241" y="1813890"/>
                  </a:lnTo>
                  <a:lnTo>
                    <a:pt x="1482048" y="1814678"/>
                  </a:lnTo>
                  <a:lnTo>
                    <a:pt x="1481253" y="1815072"/>
                  </a:lnTo>
                  <a:lnTo>
                    <a:pt x="1480855" y="1815859"/>
                  </a:lnTo>
                  <a:lnTo>
                    <a:pt x="1480855" y="1817041"/>
                  </a:lnTo>
                  <a:lnTo>
                    <a:pt x="1481253" y="1818617"/>
                  </a:lnTo>
                  <a:lnTo>
                    <a:pt x="1482048" y="1819799"/>
                  </a:lnTo>
                  <a:lnTo>
                    <a:pt x="1482048" y="1821375"/>
                  </a:lnTo>
                  <a:lnTo>
                    <a:pt x="1482048" y="1821769"/>
                  </a:lnTo>
                  <a:lnTo>
                    <a:pt x="1480855" y="1822556"/>
                  </a:lnTo>
                  <a:lnTo>
                    <a:pt x="1471309" y="1830829"/>
                  </a:lnTo>
                  <a:lnTo>
                    <a:pt x="1465343" y="1834375"/>
                  </a:lnTo>
                  <a:lnTo>
                    <a:pt x="1463354" y="1835556"/>
                  </a:lnTo>
                  <a:lnTo>
                    <a:pt x="1461365" y="1836738"/>
                  </a:lnTo>
                  <a:lnTo>
                    <a:pt x="1452615" y="1830041"/>
                  </a:lnTo>
                  <a:lnTo>
                    <a:pt x="1445853" y="1824132"/>
                  </a:lnTo>
                  <a:lnTo>
                    <a:pt x="1440285" y="1819405"/>
                  </a:lnTo>
                  <a:lnTo>
                    <a:pt x="1437103" y="1815072"/>
                  </a:lnTo>
                  <a:lnTo>
                    <a:pt x="1434716" y="1812314"/>
                  </a:lnTo>
                  <a:lnTo>
                    <a:pt x="1433125" y="1810344"/>
                  </a:lnTo>
                  <a:lnTo>
                    <a:pt x="1432330" y="1808375"/>
                  </a:lnTo>
                  <a:lnTo>
                    <a:pt x="1428750" y="1806799"/>
                  </a:lnTo>
                  <a:lnTo>
                    <a:pt x="1512675" y="1734314"/>
                  </a:lnTo>
                  <a:lnTo>
                    <a:pt x="1518641" y="1733527"/>
                  </a:lnTo>
                  <a:lnTo>
                    <a:pt x="1533755" y="1731951"/>
                  </a:lnTo>
                  <a:lnTo>
                    <a:pt x="1543699" y="1731163"/>
                  </a:lnTo>
                  <a:lnTo>
                    <a:pt x="1554438" y="1730375"/>
                  </a:lnTo>
                  <a:close/>
                  <a:moveTo>
                    <a:pt x="588962" y="1535113"/>
                  </a:moveTo>
                  <a:lnTo>
                    <a:pt x="694496" y="1535113"/>
                  </a:lnTo>
                  <a:lnTo>
                    <a:pt x="694496" y="1557872"/>
                  </a:lnTo>
                  <a:lnTo>
                    <a:pt x="694894" y="1558271"/>
                  </a:lnTo>
                  <a:lnTo>
                    <a:pt x="696885" y="1560268"/>
                  </a:lnTo>
                  <a:lnTo>
                    <a:pt x="698478" y="1560667"/>
                  </a:lnTo>
                  <a:lnTo>
                    <a:pt x="700469" y="1561466"/>
                  </a:lnTo>
                  <a:lnTo>
                    <a:pt x="704053" y="1561865"/>
                  </a:lnTo>
                  <a:lnTo>
                    <a:pt x="707239" y="1561865"/>
                  </a:lnTo>
                  <a:lnTo>
                    <a:pt x="711222" y="1561865"/>
                  </a:lnTo>
                  <a:lnTo>
                    <a:pt x="714407" y="1561466"/>
                  </a:lnTo>
                  <a:lnTo>
                    <a:pt x="716797" y="1560667"/>
                  </a:lnTo>
                  <a:lnTo>
                    <a:pt x="718390" y="1560268"/>
                  </a:lnTo>
                  <a:lnTo>
                    <a:pt x="720381" y="1558271"/>
                  </a:lnTo>
                  <a:lnTo>
                    <a:pt x="720779" y="1557872"/>
                  </a:lnTo>
                  <a:lnTo>
                    <a:pt x="720779" y="1535113"/>
                  </a:lnTo>
                  <a:lnTo>
                    <a:pt x="820737" y="1535113"/>
                  </a:lnTo>
                  <a:lnTo>
                    <a:pt x="820737" y="1644117"/>
                  </a:lnTo>
                  <a:lnTo>
                    <a:pt x="820339" y="1648908"/>
                  </a:lnTo>
                  <a:lnTo>
                    <a:pt x="819144" y="1652901"/>
                  </a:lnTo>
                  <a:lnTo>
                    <a:pt x="816755" y="1656894"/>
                  </a:lnTo>
                  <a:lnTo>
                    <a:pt x="814365" y="1660088"/>
                  </a:lnTo>
                  <a:lnTo>
                    <a:pt x="810781" y="1663283"/>
                  </a:lnTo>
                  <a:lnTo>
                    <a:pt x="806799" y="1665279"/>
                  </a:lnTo>
                  <a:lnTo>
                    <a:pt x="802418" y="1666477"/>
                  </a:lnTo>
                  <a:lnTo>
                    <a:pt x="797639" y="1666876"/>
                  </a:lnTo>
                  <a:lnTo>
                    <a:pt x="612060" y="1666876"/>
                  </a:lnTo>
                  <a:lnTo>
                    <a:pt x="607281" y="1666477"/>
                  </a:lnTo>
                  <a:lnTo>
                    <a:pt x="602901" y="1665279"/>
                  </a:lnTo>
                  <a:lnTo>
                    <a:pt x="598918" y="1663283"/>
                  </a:lnTo>
                  <a:lnTo>
                    <a:pt x="595732" y="1660088"/>
                  </a:lnTo>
                  <a:lnTo>
                    <a:pt x="592546" y="1656894"/>
                  </a:lnTo>
                  <a:lnTo>
                    <a:pt x="590555" y="1652901"/>
                  </a:lnTo>
                  <a:lnTo>
                    <a:pt x="589360" y="1648908"/>
                  </a:lnTo>
                  <a:lnTo>
                    <a:pt x="588962" y="1644117"/>
                  </a:lnTo>
                  <a:lnTo>
                    <a:pt x="588962" y="1535113"/>
                  </a:lnTo>
                  <a:close/>
                  <a:moveTo>
                    <a:pt x="612060" y="1476375"/>
                  </a:moveTo>
                  <a:lnTo>
                    <a:pt x="797639" y="1476375"/>
                  </a:lnTo>
                  <a:lnTo>
                    <a:pt x="802418" y="1476769"/>
                  </a:lnTo>
                  <a:lnTo>
                    <a:pt x="806799" y="1477950"/>
                  </a:lnTo>
                  <a:lnTo>
                    <a:pt x="810781" y="1480312"/>
                  </a:lnTo>
                  <a:lnTo>
                    <a:pt x="814365" y="1483068"/>
                  </a:lnTo>
                  <a:lnTo>
                    <a:pt x="816755" y="1486611"/>
                  </a:lnTo>
                  <a:lnTo>
                    <a:pt x="819144" y="1490155"/>
                  </a:lnTo>
                  <a:lnTo>
                    <a:pt x="820339" y="1494485"/>
                  </a:lnTo>
                  <a:lnTo>
                    <a:pt x="820737" y="1498816"/>
                  </a:lnTo>
                  <a:lnTo>
                    <a:pt x="820737" y="1525588"/>
                  </a:lnTo>
                  <a:lnTo>
                    <a:pt x="588962" y="1525588"/>
                  </a:lnTo>
                  <a:lnTo>
                    <a:pt x="588962" y="1498816"/>
                  </a:lnTo>
                  <a:lnTo>
                    <a:pt x="589360" y="1494485"/>
                  </a:lnTo>
                  <a:lnTo>
                    <a:pt x="590555" y="1490155"/>
                  </a:lnTo>
                  <a:lnTo>
                    <a:pt x="592546" y="1486611"/>
                  </a:lnTo>
                  <a:lnTo>
                    <a:pt x="595732" y="1483068"/>
                  </a:lnTo>
                  <a:lnTo>
                    <a:pt x="598918" y="1480312"/>
                  </a:lnTo>
                  <a:lnTo>
                    <a:pt x="602901" y="1477950"/>
                  </a:lnTo>
                  <a:lnTo>
                    <a:pt x="607281" y="1476769"/>
                  </a:lnTo>
                  <a:lnTo>
                    <a:pt x="612060" y="1476375"/>
                  </a:lnTo>
                  <a:close/>
                  <a:moveTo>
                    <a:pt x="725449" y="1381125"/>
                  </a:moveTo>
                  <a:lnTo>
                    <a:pt x="730525" y="1381524"/>
                  </a:lnTo>
                  <a:lnTo>
                    <a:pt x="732087" y="1381524"/>
                  </a:lnTo>
                  <a:lnTo>
                    <a:pt x="734430" y="1382322"/>
                  </a:lnTo>
                  <a:lnTo>
                    <a:pt x="737554" y="1384317"/>
                  </a:lnTo>
                  <a:lnTo>
                    <a:pt x="740287" y="1386312"/>
                  </a:lnTo>
                  <a:lnTo>
                    <a:pt x="743411" y="1389505"/>
                  </a:lnTo>
                  <a:lnTo>
                    <a:pt x="746535" y="1393096"/>
                  </a:lnTo>
                  <a:lnTo>
                    <a:pt x="749659" y="1397486"/>
                  </a:lnTo>
                  <a:lnTo>
                    <a:pt x="755906" y="1407063"/>
                  </a:lnTo>
                  <a:lnTo>
                    <a:pt x="761373" y="1417837"/>
                  </a:lnTo>
                  <a:lnTo>
                    <a:pt x="766059" y="1427813"/>
                  </a:lnTo>
                  <a:lnTo>
                    <a:pt x="769182" y="1437390"/>
                  </a:lnTo>
                  <a:lnTo>
                    <a:pt x="770744" y="1441780"/>
                  </a:lnTo>
                  <a:lnTo>
                    <a:pt x="771525" y="1445770"/>
                  </a:lnTo>
                  <a:lnTo>
                    <a:pt x="771525" y="1448164"/>
                  </a:lnTo>
                  <a:lnTo>
                    <a:pt x="771525" y="1450159"/>
                  </a:lnTo>
                  <a:lnTo>
                    <a:pt x="770744" y="1451357"/>
                  </a:lnTo>
                  <a:lnTo>
                    <a:pt x="769182" y="1452155"/>
                  </a:lnTo>
                  <a:lnTo>
                    <a:pt x="768011" y="1452155"/>
                  </a:lnTo>
                  <a:lnTo>
                    <a:pt x="766449" y="1450958"/>
                  </a:lnTo>
                  <a:lnTo>
                    <a:pt x="764887" y="1449760"/>
                  </a:lnTo>
                  <a:lnTo>
                    <a:pt x="762544" y="1448563"/>
                  </a:lnTo>
                  <a:lnTo>
                    <a:pt x="759030" y="1444174"/>
                  </a:lnTo>
                  <a:lnTo>
                    <a:pt x="755516" y="1439784"/>
                  </a:lnTo>
                  <a:lnTo>
                    <a:pt x="753173" y="1434996"/>
                  </a:lnTo>
                  <a:lnTo>
                    <a:pt x="752392" y="1433400"/>
                  </a:lnTo>
                  <a:lnTo>
                    <a:pt x="752392" y="1431404"/>
                  </a:lnTo>
                  <a:lnTo>
                    <a:pt x="752001" y="1428611"/>
                  </a:lnTo>
                  <a:lnTo>
                    <a:pt x="750830" y="1426616"/>
                  </a:lnTo>
                  <a:lnTo>
                    <a:pt x="748878" y="1425419"/>
                  </a:lnTo>
                  <a:lnTo>
                    <a:pt x="746925" y="1425020"/>
                  </a:lnTo>
                  <a:lnTo>
                    <a:pt x="746144" y="1425419"/>
                  </a:lnTo>
                  <a:lnTo>
                    <a:pt x="745363" y="1425818"/>
                  </a:lnTo>
                  <a:lnTo>
                    <a:pt x="744582" y="1426616"/>
                  </a:lnTo>
                  <a:lnTo>
                    <a:pt x="743411" y="1427414"/>
                  </a:lnTo>
                  <a:lnTo>
                    <a:pt x="742630" y="1428611"/>
                  </a:lnTo>
                  <a:lnTo>
                    <a:pt x="742240" y="1430207"/>
                  </a:lnTo>
                  <a:lnTo>
                    <a:pt x="741849" y="1432602"/>
                  </a:lnTo>
                  <a:lnTo>
                    <a:pt x="741849" y="1434597"/>
                  </a:lnTo>
                  <a:lnTo>
                    <a:pt x="741459" y="1439385"/>
                  </a:lnTo>
                  <a:lnTo>
                    <a:pt x="740678" y="1443376"/>
                  </a:lnTo>
                  <a:lnTo>
                    <a:pt x="739897" y="1445371"/>
                  </a:lnTo>
                  <a:lnTo>
                    <a:pt x="739116" y="1446967"/>
                  </a:lnTo>
                  <a:lnTo>
                    <a:pt x="737944" y="1448164"/>
                  </a:lnTo>
                  <a:lnTo>
                    <a:pt x="735992" y="1449361"/>
                  </a:lnTo>
                  <a:lnTo>
                    <a:pt x="734430" y="1450558"/>
                  </a:lnTo>
                  <a:lnTo>
                    <a:pt x="732868" y="1452155"/>
                  </a:lnTo>
                  <a:lnTo>
                    <a:pt x="730525" y="1452953"/>
                  </a:lnTo>
                  <a:lnTo>
                    <a:pt x="727792" y="1453352"/>
                  </a:lnTo>
                  <a:lnTo>
                    <a:pt x="721935" y="1454150"/>
                  </a:lnTo>
                  <a:lnTo>
                    <a:pt x="715297" y="1454150"/>
                  </a:lnTo>
                  <a:lnTo>
                    <a:pt x="712173" y="1453751"/>
                  </a:lnTo>
                  <a:lnTo>
                    <a:pt x="709049" y="1452953"/>
                  </a:lnTo>
                  <a:lnTo>
                    <a:pt x="706706" y="1452155"/>
                  </a:lnTo>
                  <a:lnTo>
                    <a:pt x="703973" y="1450558"/>
                  </a:lnTo>
                  <a:lnTo>
                    <a:pt x="701240" y="1448962"/>
                  </a:lnTo>
                  <a:lnTo>
                    <a:pt x="699287" y="1447366"/>
                  </a:lnTo>
                  <a:lnTo>
                    <a:pt x="694992" y="1442977"/>
                  </a:lnTo>
                  <a:lnTo>
                    <a:pt x="691478" y="1438188"/>
                  </a:lnTo>
                  <a:lnTo>
                    <a:pt x="687963" y="1432602"/>
                  </a:lnTo>
                  <a:lnTo>
                    <a:pt x="685230" y="1427015"/>
                  </a:lnTo>
                  <a:lnTo>
                    <a:pt x="682497" y="1421029"/>
                  </a:lnTo>
                  <a:lnTo>
                    <a:pt x="680544" y="1415044"/>
                  </a:lnTo>
                  <a:lnTo>
                    <a:pt x="678982" y="1409058"/>
                  </a:lnTo>
                  <a:lnTo>
                    <a:pt x="676249" y="1399082"/>
                  </a:lnTo>
                  <a:lnTo>
                    <a:pt x="675078" y="1392298"/>
                  </a:lnTo>
                  <a:lnTo>
                    <a:pt x="674687" y="1389106"/>
                  </a:lnTo>
                  <a:lnTo>
                    <a:pt x="674687" y="1388707"/>
                  </a:lnTo>
                  <a:lnTo>
                    <a:pt x="675078" y="1388308"/>
                  </a:lnTo>
                  <a:lnTo>
                    <a:pt x="676249" y="1387909"/>
                  </a:lnTo>
                  <a:lnTo>
                    <a:pt x="679373" y="1387111"/>
                  </a:lnTo>
                  <a:lnTo>
                    <a:pt x="683278" y="1385913"/>
                  </a:lnTo>
                  <a:lnTo>
                    <a:pt x="689525" y="1384716"/>
                  </a:lnTo>
                  <a:lnTo>
                    <a:pt x="698897" y="1383120"/>
                  </a:lnTo>
                  <a:lnTo>
                    <a:pt x="715297" y="1381524"/>
                  </a:lnTo>
                  <a:lnTo>
                    <a:pt x="725449" y="1381125"/>
                  </a:lnTo>
                  <a:close/>
                  <a:moveTo>
                    <a:pt x="1433588" y="1247775"/>
                  </a:moveTo>
                  <a:lnTo>
                    <a:pt x="1439124" y="1247775"/>
                  </a:lnTo>
                  <a:lnTo>
                    <a:pt x="1444264" y="1248175"/>
                  </a:lnTo>
                  <a:lnTo>
                    <a:pt x="1448614" y="1248976"/>
                  </a:lnTo>
                  <a:lnTo>
                    <a:pt x="1451382" y="1249776"/>
                  </a:lnTo>
                  <a:lnTo>
                    <a:pt x="1453359" y="1250977"/>
                  </a:lnTo>
                  <a:lnTo>
                    <a:pt x="1454150" y="1252178"/>
                  </a:lnTo>
                  <a:lnTo>
                    <a:pt x="1454150" y="1253779"/>
                  </a:lnTo>
                  <a:lnTo>
                    <a:pt x="1453359" y="1255380"/>
                  </a:lnTo>
                  <a:lnTo>
                    <a:pt x="1452173" y="1256981"/>
                  </a:lnTo>
                  <a:lnTo>
                    <a:pt x="1450196" y="1258582"/>
                  </a:lnTo>
                  <a:lnTo>
                    <a:pt x="1447428" y="1260183"/>
                  </a:lnTo>
                  <a:lnTo>
                    <a:pt x="1441892" y="1262985"/>
                  </a:lnTo>
                  <a:lnTo>
                    <a:pt x="1435565" y="1264986"/>
                  </a:lnTo>
                  <a:lnTo>
                    <a:pt x="1432402" y="1265387"/>
                  </a:lnTo>
                  <a:lnTo>
                    <a:pt x="1429634" y="1265787"/>
                  </a:lnTo>
                  <a:lnTo>
                    <a:pt x="1427261" y="1265787"/>
                  </a:lnTo>
                  <a:lnTo>
                    <a:pt x="1425284" y="1265387"/>
                  </a:lnTo>
                  <a:lnTo>
                    <a:pt x="1423703" y="1264986"/>
                  </a:lnTo>
                  <a:lnTo>
                    <a:pt x="1422516" y="1264586"/>
                  </a:lnTo>
                  <a:lnTo>
                    <a:pt x="1420539" y="1264586"/>
                  </a:lnTo>
                  <a:lnTo>
                    <a:pt x="1419353" y="1264986"/>
                  </a:lnTo>
                  <a:lnTo>
                    <a:pt x="1418562" y="1265787"/>
                  </a:lnTo>
                  <a:lnTo>
                    <a:pt x="1417376" y="1266588"/>
                  </a:lnTo>
                  <a:lnTo>
                    <a:pt x="1416980" y="1267388"/>
                  </a:lnTo>
                  <a:lnTo>
                    <a:pt x="1416585" y="1268589"/>
                  </a:lnTo>
                  <a:lnTo>
                    <a:pt x="1416190" y="1269790"/>
                  </a:lnTo>
                  <a:lnTo>
                    <a:pt x="1416585" y="1270990"/>
                  </a:lnTo>
                  <a:lnTo>
                    <a:pt x="1416585" y="1272191"/>
                  </a:lnTo>
                  <a:lnTo>
                    <a:pt x="1417376" y="1273392"/>
                  </a:lnTo>
                  <a:lnTo>
                    <a:pt x="1418562" y="1274993"/>
                  </a:lnTo>
                  <a:lnTo>
                    <a:pt x="1419748" y="1276194"/>
                  </a:lnTo>
                  <a:lnTo>
                    <a:pt x="1422121" y="1277395"/>
                  </a:lnTo>
                  <a:lnTo>
                    <a:pt x="1424098" y="1278596"/>
                  </a:lnTo>
                  <a:lnTo>
                    <a:pt x="1428843" y="1280597"/>
                  </a:lnTo>
                  <a:lnTo>
                    <a:pt x="1430820" y="1282198"/>
                  </a:lnTo>
                  <a:lnTo>
                    <a:pt x="1432402" y="1283799"/>
                  </a:lnTo>
                  <a:lnTo>
                    <a:pt x="1433588" y="1285000"/>
                  </a:lnTo>
                  <a:lnTo>
                    <a:pt x="1435170" y="1287001"/>
                  </a:lnTo>
                  <a:lnTo>
                    <a:pt x="1436356" y="1289003"/>
                  </a:lnTo>
                  <a:lnTo>
                    <a:pt x="1436751" y="1291404"/>
                  </a:lnTo>
                  <a:lnTo>
                    <a:pt x="1437542" y="1293406"/>
                  </a:lnTo>
                  <a:lnTo>
                    <a:pt x="1437542" y="1296608"/>
                  </a:lnTo>
                  <a:lnTo>
                    <a:pt x="1437542" y="1299009"/>
                  </a:lnTo>
                  <a:lnTo>
                    <a:pt x="1437147" y="1302612"/>
                  </a:lnTo>
                  <a:lnTo>
                    <a:pt x="1436356" y="1305414"/>
                  </a:lnTo>
                  <a:lnTo>
                    <a:pt x="1435170" y="1309416"/>
                  </a:lnTo>
                  <a:lnTo>
                    <a:pt x="1431611" y="1317422"/>
                  </a:lnTo>
                  <a:lnTo>
                    <a:pt x="1430029" y="1320624"/>
                  </a:lnTo>
                  <a:lnTo>
                    <a:pt x="1428052" y="1323826"/>
                  </a:lnTo>
                  <a:lnTo>
                    <a:pt x="1425680" y="1326628"/>
                  </a:lnTo>
                  <a:lnTo>
                    <a:pt x="1423307" y="1328629"/>
                  </a:lnTo>
                  <a:lnTo>
                    <a:pt x="1420539" y="1331431"/>
                  </a:lnTo>
                  <a:lnTo>
                    <a:pt x="1417771" y="1333032"/>
                  </a:lnTo>
                  <a:lnTo>
                    <a:pt x="1414608" y="1334633"/>
                  </a:lnTo>
                  <a:lnTo>
                    <a:pt x="1411445" y="1336635"/>
                  </a:lnTo>
                  <a:lnTo>
                    <a:pt x="1404722" y="1338636"/>
                  </a:lnTo>
                  <a:lnTo>
                    <a:pt x="1397605" y="1340237"/>
                  </a:lnTo>
                  <a:lnTo>
                    <a:pt x="1390487" y="1341038"/>
                  </a:lnTo>
                  <a:lnTo>
                    <a:pt x="1383370" y="1341438"/>
                  </a:lnTo>
                  <a:lnTo>
                    <a:pt x="1376252" y="1341438"/>
                  </a:lnTo>
                  <a:lnTo>
                    <a:pt x="1369530" y="1341038"/>
                  </a:lnTo>
                  <a:lnTo>
                    <a:pt x="1358063" y="1339437"/>
                  </a:lnTo>
                  <a:lnTo>
                    <a:pt x="1350154" y="1338236"/>
                  </a:lnTo>
                  <a:lnTo>
                    <a:pt x="1347386" y="1337435"/>
                  </a:lnTo>
                  <a:lnTo>
                    <a:pt x="1347386" y="1337835"/>
                  </a:lnTo>
                  <a:lnTo>
                    <a:pt x="1346991" y="1337435"/>
                  </a:lnTo>
                  <a:lnTo>
                    <a:pt x="1346200" y="1337035"/>
                  </a:lnTo>
                  <a:lnTo>
                    <a:pt x="1346200" y="1334633"/>
                  </a:lnTo>
                  <a:lnTo>
                    <a:pt x="1346991" y="1331831"/>
                  </a:lnTo>
                  <a:lnTo>
                    <a:pt x="1347782" y="1326228"/>
                  </a:lnTo>
                  <a:lnTo>
                    <a:pt x="1349363" y="1318623"/>
                  </a:lnTo>
                  <a:lnTo>
                    <a:pt x="1351736" y="1307415"/>
                  </a:lnTo>
                  <a:lnTo>
                    <a:pt x="1355295" y="1296608"/>
                  </a:lnTo>
                  <a:lnTo>
                    <a:pt x="1357667" y="1287402"/>
                  </a:lnTo>
                  <a:lnTo>
                    <a:pt x="1361621" y="1275794"/>
                  </a:lnTo>
                  <a:lnTo>
                    <a:pt x="1363994" y="1270190"/>
                  </a:lnTo>
                  <a:lnTo>
                    <a:pt x="1364785" y="1268589"/>
                  </a:lnTo>
                  <a:lnTo>
                    <a:pt x="1366762" y="1265787"/>
                  </a:lnTo>
                  <a:lnTo>
                    <a:pt x="1369925" y="1262985"/>
                  </a:lnTo>
                  <a:lnTo>
                    <a:pt x="1373484" y="1260183"/>
                  </a:lnTo>
                  <a:lnTo>
                    <a:pt x="1378229" y="1258182"/>
                  </a:lnTo>
                  <a:lnTo>
                    <a:pt x="1383765" y="1256181"/>
                  </a:lnTo>
                  <a:lnTo>
                    <a:pt x="1389301" y="1253779"/>
                  </a:lnTo>
                  <a:lnTo>
                    <a:pt x="1395628" y="1252578"/>
                  </a:lnTo>
                  <a:lnTo>
                    <a:pt x="1401954" y="1250977"/>
                  </a:lnTo>
                  <a:lnTo>
                    <a:pt x="1415399" y="1248976"/>
                  </a:lnTo>
                  <a:lnTo>
                    <a:pt x="1428052" y="1248175"/>
                  </a:lnTo>
                  <a:lnTo>
                    <a:pt x="1433588" y="1247775"/>
                  </a:lnTo>
                  <a:close/>
                  <a:moveTo>
                    <a:pt x="1155700" y="965200"/>
                  </a:moveTo>
                  <a:lnTo>
                    <a:pt x="1161653" y="965597"/>
                  </a:lnTo>
                  <a:lnTo>
                    <a:pt x="1167209" y="966787"/>
                  </a:lnTo>
                  <a:lnTo>
                    <a:pt x="1172766" y="968770"/>
                  </a:lnTo>
                  <a:lnTo>
                    <a:pt x="1177925" y="971944"/>
                  </a:lnTo>
                  <a:lnTo>
                    <a:pt x="1182687" y="975514"/>
                  </a:lnTo>
                  <a:lnTo>
                    <a:pt x="1187450" y="980274"/>
                  </a:lnTo>
                  <a:lnTo>
                    <a:pt x="1192213" y="985431"/>
                  </a:lnTo>
                  <a:lnTo>
                    <a:pt x="1196181" y="991381"/>
                  </a:lnTo>
                  <a:lnTo>
                    <a:pt x="1200150" y="998125"/>
                  </a:lnTo>
                  <a:lnTo>
                    <a:pt x="1204119" y="1005265"/>
                  </a:lnTo>
                  <a:lnTo>
                    <a:pt x="1207691" y="1012802"/>
                  </a:lnTo>
                  <a:lnTo>
                    <a:pt x="1211659" y="1021133"/>
                  </a:lnTo>
                  <a:lnTo>
                    <a:pt x="1214437" y="1029860"/>
                  </a:lnTo>
                  <a:lnTo>
                    <a:pt x="1217613" y="1038984"/>
                  </a:lnTo>
                  <a:lnTo>
                    <a:pt x="1220787" y="1048504"/>
                  </a:lnTo>
                  <a:lnTo>
                    <a:pt x="1225947" y="1068338"/>
                  </a:lnTo>
                  <a:lnTo>
                    <a:pt x="1230313" y="1089363"/>
                  </a:lnTo>
                  <a:lnTo>
                    <a:pt x="1234678" y="1111180"/>
                  </a:lnTo>
                  <a:lnTo>
                    <a:pt x="1237853" y="1133792"/>
                  </a:lnTo>
                  <a:lnTo>
                    <a:pt x="1241028" y="1155609"/>
                  </a:lnTo>
                  <a:lnTo>
                    <a:pt x="1243013" y="1177824"/>
                  </a:lnTo>
                  <a:lnTo>
                    <a:pt x="1245394" y="1198848"/>
                  </a:lnTo>
                  <a:lnTo>
                    <a:pt x="1246981" y="1219476"/>
                  </a:lnTo>
                  <a:lnTo>
                    <a:pt x="1246187" y="1186551"/>
                  </a:lnTo>
                  <a:lnTo>
                    <a:pt x="1342231" y="1244467"/>
                  </a:lnTo>
                  <a:lnTo>
                    <a:pt x="1323181" y="1340465"/>
                  </a:lnTo>
                  <a:lnTo>
                    <a:pt x="1248966" y="1309524"/>
                  </a:lnTo>
                  <a:lnTo>
                    <a:pt x="1245394" y="1284929"/>
                  </a:lnTo>
                  <a:lnTo>
                    <a:pt x="1239441" y="1242087"/>
                  </a:lnTo>
                  <a:lnTo>
                    <a:pt x="1231106" y="1373787"/>
                  </a:lnTo>
                  <a:lnTo>
                    <a:pt x="1230709" y="1379737"/>
                  </a:lnTo>
                  <a:lnTo>
                    <a:pt x="1230313" y="1386084"/>
                  </a:lnTo>
                  <a:lnTo>
                    <a:pt x="1230709" y="1392431"/>
                  </a:lnTo>
                  <a:lnTo>
                    <a:pt x="1232297" y="1399968"/>
                  </a:lnTo>
                  <a:lnTo>
                    <a:pt x="1234281" y="1407902"/>
                  </a:lnTo>
                  <a:lnTo>
                    <a:pt x="1237059" y="1417422"/>
                  </a:lnTo>
                  <a:lnTo>
                    <a:pt x="1241822" y="1428133"/>
                  </a:lnTo>
                  <a:lnTo>
                    <a:pt x="1247775" y="1440430"/>
                  </a:lnTo>
                  <a:lnTo>
                    <a:pt x="1231106" y="1440430"/>
                  </a:lnTo>
                  <a:lnTo>
                    <a:pt x="1242219" y="1446380"/>
                  </a:lnTo>
                  <a:lnTo>
                    <a:pt x="1256109" y="1453124"/>
                  </a:lnTo>
                  <a:lnTo>
                    <a:pt x="1287066" y="1467405"/>
                  </a:lnTo>
                  <a:lnTo>
                    <a:pt x="1313259" y="1479305"/>
                  </a:lnTo>
                  <a:lnTo>
                    <a:pt x="1323975" y="1483669"/>
                  </a:lnTo>
                  <a:lnTo>
                    <a:pt x="1501775" y="1720491"/>
                  </a:lnTo>
                  <a:lnTo>
                    <a:pt x="1401763" y="1798638"/>
                  </a:lnTo>
                  <a:lnTo>
                    <a:pt x="1210469" y="1576494"/>
                  </a:lnTo>
                  <a:lnTo>
                    <a:pt x="1080294" y="1561816"/>
                  </a:lnTo>
                  <a:lnTo>
                    <a:pt x="1080294" y="1563800"/>
                  </a:lnTo>
                  <a:lnTo>
                    <a:pt x="1080294" y="1567370"/>
                  </a:lnTo>
                  <a:lnTo>
                    <a:pt x="1079500" y="1575700"/>
                  </a:lnTo>
                  <a:lnTo>
                    <a:pt x="1077516" y="1587601"/>
                  </a:lnTo>
                  <a:lnTo>
                    <a:pt x="1074341" y="1601088"/>
                  </a:lnTo>
                  <a:lnTo>
                    <a:pt x="1066403" y="1633220"/>
                  </a:lnTo>
                  <a:lnTo>
                    <a:pt x="1056878" y="1669318"/>
                  </a:lnTo>
                  <a:lnTo>
                    <a:pt x="1046956" y="1703830"/>
                  </a:lnTo>
                  <a:lnTo>
                    <a:pt x="1038622" y="1733582"/>
                  </a:lnTo>
                  <a:lnTo>
                    <a:pt x="1030288" y="1762540"/>
                  </a:lnTo>
                  <a:lnTo>
                    <a:pt x="802481" y="1785548"/>
                  </a:lnTo>
                  <a:lnTo>
                    <a:pt x="770731" y="1731201"/>
                  </a:lnTo>
                  <a:lnTo>
                    <a:pt x="904081" y="1706210"/>
                  </a:lnTo>
                  <a:lnTo>
                    <a:pt x="903685" y="1489619"/>
                  </a:lnTo>
                  <a:lnTo>
                    <a:pt x="871935" y="1482479"/>
                  </a:lnTo>
                  <a:lnTo>
                    <a:pt x="869950" y="1471768"/>
                  </a:lnTo>
                  <a:lnTo>
                    <a:pt x="867966" y="1461851"/>
                  </a:lnTo>
                  <a:lnTo>
                    <a:pt x="866378" y="1453124"/>
                  </a:lnTo>
                  <a:lnTo>
                    <a:pt x="864791" y="1445190"/>
                  </a:lnTo>
                  <a:lnTo>
                    <a:pt x="863600" y="1428926"/>
                  </a:lnTo>
                  <a:lnTo>
                    <a:pt x="862806" y="1413455"/>
                  </a:lnTo>
                  <a:lnTo>
                    <a:pt x="862013" y="1373787"/>
                  </a:lnTo>
                  <a:lnTo>
                    <a:pt x="860822" y="1346812"/>
                  </a:lnTo>
                  <a:lnTo>
                    <a:pt x="858044" y="1312697"/>
                  </a:lnTo>
                  <a:lnTo>
                    <a:pt x="854472" y="1175444"/>
                  </a:lnTo>
                  <a:lnTo>
                    <a:pt x="843756" y="1181791"/>
                  </a:lnTo>
                  <a:lnTo>
                    <a:pt x="818753" y="1197658"/>
                  </a:lnTo>
                  <a:lnTo>
                    <a:pt x="802878" y="1208369"/>
                  </a:lnTo>
                  <a:lnTo>
                    <a:pt x="786606" y="1219476"/>
                  </a:lnTo>
                  <a:lnTo>
                    <a:pt x="770731" y="1230980"/>
                  </a:lnTo>
                  <a:lnTo>
                    <a:pt x="756841" y="1242087"/>
                  </a:lnTo>
                  <a:lnTo>
                    <a:pt x="754460" y="1250021"/>
                  </a:lnTo>
                  <a:lnTo>
                    <a:pt x="752872" y="1258351"/>
                  </a:lnTo>
                  <a:lnTo>
                    <a:pt x="752078" y="1266681"/>
                  </a:lnTo>
                  <a:lnTo>
                    <a:pt x="751285" y="1275805"/>
                  </a:lnTo>
                  <a:lnTo>
                    <a:pt x="751285" y="1284532"/>
                  </a:lnTo>
                  <a:lnTo>
                    <a:pt x="751681" y="1292863"/>
                  </a:lnTo>
                  <a:lnTo>
                    <a:pt x="752078" y="1301590"/>
                  </a:lnTo>
                  <a:lnTo>
                    <a:pt x="752872" y="1310317"/>
                  </a:lnTo>
                  <a:lnTo>
                    <a:pt x="754856" y="1325788"/>
                  </a:lnTo>
                  <a:lnTo>
                    <a:pt x="756444" y="1339275"/>
                  </a:lnTo>
                  <a:lnTo>
                    <a:pt x="758031" y="1350382"/>
                  </a:lnTo>
                  <a:lnTo>
                    <a:pt x="758031" y="1354349"/>
                  </a:lnTo>
                  <a:lnTo>
                    <a:pt x="756841" y="1357523"/>
                  </a:lnTo>
                  <a:lnTo>
                    <a:pt x="727869" y="1355539"/>
                  </a:lnTo>
                  <a:lnTo>
                    <a:pt x="715566" y="1354746"/>
                  </a:lnTo>
                  <a:lnTo>
                    <a:pt x="709613" y="1354746"/>
                  </a:lnTo>
                  <a:lnTo>
                    <a:pt x="704453" y="1355143"/>
                  </a:lnTo>
                  <a:lnTo>
                    <a:pt x="698897" y="1355539"/>
                  </a:lnTo>
                  <a:lnTo>
                    <a:pt x="693341" y="1356729"/>
                  </a:lnTo>
                  <a:lnTo>
                    <a:pt x="687785" y="1357919"/>
                  </a:lnTo>
                  <a:lnTo>
                    <a:pt x="682228" y="1359903"/>
                  </a:lnTo>
                  <a:lnTo>
                    <a:pt x="677069" y="1361886"/>
                  </a:lnTo>
                  <a:lnTo>
                    <a:pt x="671116" y="1364663"/>
                  </a:lnTo>
                  <a:lnTo>
                    <a:pt x="664766" y="1367836"/>
                  </a:lnTo>
                  <a:lnTo>
                    <a:pt x="658416" y="1372200"/>
                  </a:lnTo>
                  <a:lnTo>
                    <a:pt x="657225" y="1367043"/>
                  </a:lnTo>
                  <a:lnTo>
                    <a:pt x="655241" y="1361093"/>
                  </a:lnTo>
                  <a:lnTo>
                    <a:pt x="654050" y="1355143"/>
                  </a:lnTo>
                  <a:lnTo>
                    <a:pt x="653256" y="1348399"/>
                  </a:lnTo>
                  <a:lnTo>
                    <a:pt x="651669" y="1333325"/>
                  </a:lnTo>
                  <a:lnTo>
                    <a:pt x="650875" y="1316267"/>
                  </a:lnTo>
                  <a:lnTo>
                    <a:pt x="650875" y="1296830"/>
                  </a:lnTo>
                  <a:lnTo>
                    <a:pt x="651272" y="1274615"/>
                  </a:lnTo>
                  <a:lnTo>
                    <a:pt x="652066" y="1251211"/>
                  </a:lnTo>
                  <a:lnTo>
                    <a:pt x="653653" y="1225029"/>
                  </a:lnTo>
                  <a:lnTo>
                    <a:pt x="660797" y="1208369"/>
                  </a:lnTo>
                  <a:lnTo>
                    <a:pt x="667147" y="1194881"/>
                  </a:lnTo>
                  <a:lnTo>
                    <a:pt x="670322" y="1188931"/>
                  </a:lnTo>
                  <a:lnTo>
                    <a:pt x="673497" y="1183774"/>
                  </a:lnTo>
                  <a:lnTo>
                    <a:pt x="680244" y="1174254"/>
                  </a:lnTo>
                  <a:lnTo>
                    <a:pt x="687388" y="1164733"/>
                  </a:lnTo>
                  <a:lnTo>
                    <a:pt x="696119" y="1155213"/>
                  </a:lnTo>
                  <a:lnTo>
                    <a:pt x="706438" y="1143312"/>
                  </a:lnTo>
                  <a:lnTo>
                    <a:pt x="718741" y="1129031"/>
                  </a:lnTo>
                  <a:lnTo>
                    <a:pt x="738585" y="1108007"/>
                  </a:lnTo>
                  <a:lnTo>
                    <a:pt x="756047" y="1088966"/>
                  </a:lnTo>
                  <a:lnTo>
                    <a:pt x="785416" y="1057231"/>
                  </a:lnTo>
                  <a:lnTo>
                    <a:pt x="797719" y="1043744"/>
                  </a:lnTo>
                  <a:lnTo>
                    <a:pt x="809228" y="1032240"/>
                  </a:lnTo>
                  <a:lnTo>
                    <a:pt x="820738" y="1021926"/>
                  </a:lnTo>
                  <a:lnTo>
                    <a:pt x="831056" y="1012802"/>
                  </a:lnTo>
                  <a:lnTo>
                    <a:pt x="836613" y="1008439"/>
                  </a:lnTo>
                  <a:lnTo>
                    <a:pt x="842169" y="1004869"/>
                  </a:lnTo>
                  <a:lnTo>
                    <a:pt x="848122" y="1000902"/>
                  </a:lnTo>
                  <a:lnTo>
                    <a:pt x="854075" y="997331"/>
                  </a:lnTo>
                  <a:lnTo>
                    <a:pt x="860028" y="994555"/>
                  </a:lnTo>
                  <a:lnTo>
                    <a:pt x="866378" y="991381"/>
                  </a:lnTo>
                  <a:lnTo>
                    <a:pt x="873125" y="988208"/>
                  </a:lnTo>
                  <a:lnTo>
                    <a:pt x="880269" y="985828"/>
                  </a:lnTo>
                  <a:lnTo>
                    <a:pt x="895350" y="980274"/>
                  </a:lnTo>
                  <a:lnTo>
                    <a:pt x="912416" y="975117"/>
                  </a:lnTo>
                  <a:lnTo>
                    <a:pt x="932260" y="970753"/>
                  </a:lnTo>
                  <a:lnTo>
                    <a:pt x="954881" y="965597"/>
                  </a:lnTo>
                  <a:lnTo>
                    <a:pt x="963613" y="965993"/>
                  </a:lnTo>
                  <a:lnTo>
                    <a:pt x="979488" y="966787"/>
                  </a:lnTo>
                  <a:lnTo>
                    <a:pt x="1004491" y="968373"/>
                  </a:lnTo>
                  <a:lnTo>
                    <a:pt x="1089819" y="1240103"/>
                  </a:lnTo>
                  <a:lnTo>
                    <a:pt x="1081484" y="1159179"/>
                  </a:lnTo>
                  <a:lnTo>
                    <a:pt x="1077516" y="1013199"/>
                  </a:lnTo>
                  <a:lnTo>
                    <a:pt x="1071959" y="999315"/>
                  </a:lnTo>
                  <a:lnTo>
                    <a:pt x="1083072" y="980671"/>
                  </a:lnTo>
                  <a:lnTo>
                    <a:pt x="1107281" y="980671"/>
                  </a:lnTo>
                  <a:lnTo>
                    <a:pt x="1117600" y="999315"/>
                  </a:lnTo>
                  <a:lnTo>
                    <a:pt x="1112837" y="1015579"/>
                  </a:lnTo>
                  <a:lnTo>
                    <a:pt x="1142206" y="1228203"/>
                  </a:lnTo>
                  <a:lnTo>
                    <a:pt x="1137841" y="971944"/>
                  </a:lnTo>
                  <a:lnTo>
                    <a:pt x="1146572" y="967580"/>
                  </a:lnTo>
                  <a:lnTo>
                    <a:pt x="1148953" y="966390"/>
                  </a:lnTo>
                  <a:lnTo>
                    <a:pt x="1149350" y="965597"/>
                  </a:lnTo>
                  <a:lnTo>
                    <a:pt x="1155700" y="965200"/>
                  </a:lnTo>
                  <a:close/>
                  <a:moveTo>
                    <a:pt x="931148" y="736601"/>
                  </a:moveTo>
                  <a:lnTo>
                    <a:pt x="929554" y="751285"/>
                  </a:lnTo>
                  <a:lnTo>
                    <a:pt x="928757" y="762794"/>
                  </a:lnTo>
                  <a:lnTo>
                    <a:pt x="929155" y="762794"/>
                  </a:lnTo>
                  <a:lnTo>
                    <a:pt x="929554" y="751285"/>
                  </a:lnTo>
                  <a:lnTo>
                    <a:pt x="930351" y="746126"/>
                  </a:lnTo>
                  <a:lnTo>
                    <a:pt x="931148" y="741363"/>
                  </a:lnTo>
                  <a:lnTo>
                    <a:pt x="931148" y="736601"/>
                  </a:lnTo>
                  <a:close/>
                  <a:moveTo>
                    <a:pt x="949086" y="679054"/>
                  </a:moveTo>
                  <a:lnTo>
                    <a:pt x="948289" y="679847"/>
                  </a:lnTo>
                  <a:lnTo>
                    <a:pt x="945499" y="681435"/>
                  </a:lnTo>
                  <a:lnTo>
                    <a:pt x="943904" y="683419"/>
                  </a:lnTo>
                  <a:lnTo>
                    <a:pt x="941911" y="686991"/>
                  </a:lnTo>
                  <a:lnTo>
                    <a:pt x="945897" y="682625"/>
                  </a:lnTo>
                  <a:lnTo>
                    <a:pt x="948289" y="681038"/>
                  </a:lnTo>
                  <a:lnTo>
                    <a:pt x="950282" y="679054"/>
                  </a:lnTo>
                  <a:lnTo>
                    <a:pt x="949086" y="679054"/>
                  </a:lnTo>
                  <a:close/>
                  <a:moveTo>
                    <a:pt x="1038375" y="620713"/>
                  </a:moveTo>
                  <a:lnTo>
                    <a:pt x="1049138" y="620713"/>
                  </a:lnTo>
                  <a:lnTo>
                    <a:pt x="1059502" y="621110"/>
                  </a:lnTo>
                  <a:lnTo>
                    <a:pt x="1069866" y="622300"/>
                  </a:lnTo>
                  <a:lnTo>
                    <a:pt x="1079432" y="623491"/>
                  </a:lnTo>
                  <a:lnTo>
                    <a:pt x="1088999" y="625872"/>
                  </a:lnTo>
                  <a:lnTo>
                    <a:pt x="1098167" y="627857"/>
                  </a:lnTo>
                  <a:lnTo>
                    <a:pt x="1106937" y="630238"/>
                  </a:lnTo>
                  <a:lnTo>
                    <a:pt x="1115307" y="633413"/>
                  </a:lnTo>
                  <a:lnTo>
                    <a:pt x="1123678" y="636191"/>
                  </a:lnTo>
                  <a:lnTo>
                    <a:pt x="1130853" y="639763"/>
                  </a:lnTo>
                  <a:lnTo>
                    <a:pt x="1138028" y="642938"/>
                  </a:lnTo>
                  <a:lnTo>
                    <a:pt x="1144805" y="646510"/>
                  </a:lnTo>
                  <a:lnTo>
                    <a:pt x="1156365" y="652860"/>
                  </a:lnTo>
                  <a:lnTo>
                    <a:pt x="1166729" y="659607"/>
                  </a:lnTo>
                  <a:lnTo>
                    <a:pt x="1174701" y="664766"/>
                  </a:lnTo>
                  <a:lnTo>
                    <a:pt x="1180680" y="669529"/>
                  </a:lnTo>
                  <a:lnTo>
                    <a:pt x="1185862" y="673497"/>
                  </a:lnTo>
                  <a:lnTo>
                    <a:pt x="1185862" y="676275"/>
                  </a:lnTo>
                  <a:lnTo>
                    <a:pt x="1185862" y="684213"/>
                  </a:lnTo>
                  <a:lnTo>
                    <a:pt x="1185065" y="688975"/>
                  </a:lnTo>
                  <a:lnTo>
                    <a:pt x="1183869" y="694532"/>
                  </a:lnTo>
                  <a:lnTo>
                    <a:pt x="1182274" y="700088"/>
                  </a:lnTo>
                  <a:lnTo>
                    <a:pt x="1180281" y="704850"/>
                  </a:lnTo>
                  <a:lnTo>
                    <a:pt x="1179086" y="707629"/>
                  </a:lnTo>
                  <a:lnTo>
                    <a:pt x="1177093" y="710010"/>
                  </a:lnTo>
                  <a:lnTo>
                    <a:pt x="1175498" y="711994"/>
                  </a:lnTo>
                  <a:lnTo>
                    <a:pt x="1173505" y="713979"/>
                  </a:lnTo>
                  <a:lnTo>
                    <a:pt x="1170715" y="715963"/>
                  </a:lnTo>
                  <a:lnTo>
                    <a:pt x="1168323" y="717154"/>
                  </a:lnTo>
                  <a:lnTo>
                    <a:pt x="1165533" y="718344"/>
                  </a:lnTo>
                  <a:lnTo>
                    <a:pt x="1161945" y="719138"/>
                  </a:lnTo>
                  <a:lnTo>
                    <a:pt x="1158756" y="719535"/>
                  </a:lnTo>
                  <a:lnTo>
                    <a:pt x="1154770" y="719535"/>
                  </a:lnTo>
                  <a:lnTo>
                    <a:pt x="1150784" y="719138"/>
                  </a:lnTo>
                  <a:lnTo>
                    <a:pt x="1146001" y="718344"/>
                  </a:lnTo>
                  <a:lnTo>
                    <a:pt x="1140819" y="717154"/>
                  </a:lnTo>
                  <a:lnTo>
                    <a:pt x="1135238" y="715566"/>
                  </a:lnTo>
                  <a:lnTo>
                    <a:pt x="1129259" y="712788"/>
                  </a:lnTo>
                  <a:lnTo>
                    <a:pt x="1123678" y="710010"/>
                  </a:lnTo>
                  <a:lnTo>
                    <a:pt x="1120091" y="708819"/>
                  </a:lnTo>
                  <a:lnTo>
                    <a:pt x="1114112" y="707629"/>
                  </a:lnTo>
                  <a:lnTo>
                    <a:pt x="1098964" y="704850"/>
                  </a:lnTo>
                  <a:lnTo>
                    <a:pt x="1083418" y="702072"/>
                  </a:lnTo>
                  <a:lnTo>
                    <a:pt x="1077439" y="700882"/>
                  </a:lnTo>
                  <a:lnTo>
                    <a:pt x="1073852" y="700088"/>
                  </a:lnTo>
                  <a:lnTo>
                    <a:pt x="1104545" y="714772"/>
                  </a:lnTo>
                  <a:lnTo>
                    <a:pt x="1118895" y="721122"/>
                  </a:lnTo>
                  <a:lnTo>
                    <a:pt x="1125671" y="723504"/>
                  </a:lnTo>
                  <a:lnTo>
                    <a:pt x="1132448" y="725885"/>
                  </a:lnTo>
                  <a:lnTo>
                    <a:pt x="1138826" y="728266"/>
                  </a:lnTo>
                  <a:lnTo>
                    <a:pt x="1144805" y="729457"/>
                  </a:lnTo>
                  <a:lnTo>
                    <a:pt x="1150784" y="730647"/>
                  </a:lnTo>
                  <a:lnTo>
                    <a:pt x="1155966" y="731044"/>
                  </a:lnTo>
                  <a:lnTo>
                    <a:pt x="1161148" y="730647"/>
                  </a:lnTo>
                  <a:lnTo>
                    <a:pt x="1165931" y="729457"/>
                  </a:lnTo>
                  <a:lnTo>
                    <a:pt x="1170316" y="727869"/>
                  </a:lnTo>
                  <a:lnTo>
                    <a:pt x="1174302" y="725091"/>
                  </a:lnTo>
                  <a:lnTo>
                    <a:pt x="1175498" y="735410"/>
                  </a:lnTo>
                  <a:lnTo>
                    <a:pt x="1175897" y="744935"/>
                  </a:lnTo>
                  <a:lnTo>
                    <a:pt x="1175498" y="753666"/>
                  </a:lnTo>
                  <a:lnTo>
                    <a:pt x="1175099" y="762397"/>
                  </a:lnTo>
                  <a:lnTo>
                    <a:pt x="1176694" y="761207"/>
                  </a:lnTo>
                  <a:lnTo>
                    <a:pt x="1177491" y="760413"/>
                  </a:lnTo>
                  <a:lnTo>
                    <a:pt x="1178687" y="760016"/>
                  </a:lnTo>
                  <a:lnTo>
                    <a:pt x="1179086" y="760413"/>
                  </a:lnTo>
                  <a:lnTo>
                    <a:pt x="1179484" y="761207"/>
                  </a:lnTo>
                  <a:lnTo>
                    <a:pt x="1179883" y="763985"/>
                  </a:lnTo>
                  <a:lnTo>
                    <a:pt x="1180281" y="767954"/>
                  </a:lnTo>
                  <a:lnTo>
                    <a:pt x="1180281" y="773113"/>
                  </a:lnTo>
                  <a:lnTo>
                    <a:pt x="1179086" y="785813"/>
                  </a:lnTo>
                  <a:lnTo>
                    <a:pt x="1177491" y="800498"/>
                  </a:lnTo>
                  <a:lnTo>
                    <a:pt x="1175498" y="814388"/>
                  </a:lnTo>
                  <a:lnTo>
                    <a:pt x="1173505" y="826294"/>
                  </a:lnTo>
                  <a:lnTo>
                    <a:pt x="1171911" y="833438"/>
                  </a:lnTo>
                  <a:lnTo>
                    <a:pt x="1170715" y="834629"/>
                  </a:lnTo>
                  <a:lnTo>
                    <a:pt x="1170316" y="834232"/>
                  </a:lnTo>
                  <a:lnTo>
                    <a:pt x="1169519" y="842169"/>
                  </a:lnTo>
                  <a:lnTo>
                    <a:pt x="1168323" y="849710"/>
                  </a:lnTo>
                  <a:lnTo>
                    <a:pt x="1166729" y="856854"/>
                  </a:lnTo>
                  <a:lnTo>
                    <a:pt x="1165134" y="863998"/>
                  </a:lnTo>
                  <a:lnTo>
                    <a:pt x="1162742" y="870744"/>
                  </a:lnTo>
                  <a:lnTo>
                    <a:pt x="1160351" y="877491"/>
                  </a:lnTo>
                  <a:lnTo>
                    <a:pt x="1157959" y="883841"/>
                  </a:lnTo>
                  <a:lnTo>
                    <a:pt x="1154770" y="890191"/>
                  </a:lnTo>
                  <a:lnTo>
                    <a:pt x="1151980" y="896541"/>
                  </a:lnTo>
                  <a:lnTo>
                    <a:pt x="1148791" y="902098"/>
                  </a:lnTo>
                  <a:lnTo>
                    <a:pt x="1145602" y="907654"/>
                  </a:lnTo>
                  <a:lnTo>
                    <a:pt x="1141616" y="913210"/>
                  </a:lnTo>
                  <a:lnTo>
                    <a:pt x="1138028" y="918370"/>
                  </a:lnTo>
                  <a:lnTo>
                    <a:pt x="1134042" y="923529"/>
                  </a:lnTo>
                  <a:lnTo>
                    <a:pt x="1126070" y="932260"/>
                  </a:lnTo>
                  <a:lnTo>
                    <a:pt x="1117699" y="940595"/>
                  </a:lnTo>
                  <a:lnTo>
                    <a:pt x="1108531" y="947738"/>
                  </a:lnTo>
                  <a:lnTo>
                    <a:pt x="1099762" y="954088"/>
                  </a:lnTo>
                  <a:lnTo>
                    <a:pt x="1090593" y="959248"/>
                  </a:lnTo>
                  <a:lnTo>
                    <a:pt x="1081027" y="963216"/>
                  </a:lnTo>
                  <a:lnTo>
                    <a:pt x="1077041" y="964804"/>
                  </a:lnTo>
                  <a:lnTo>
                    <a:pt x="1072257" y="966391"/>
                  </a:lnTo>
                  <a:lnTo>
                    <a:pt x="1067474" y="967185"/>
                  </a:lnTo>
                  <a:lnTo>
                    <a:pt x="1063488" y="967979"/>
                  </a:lnTo>
                  <a:lnTo>
                    <a:pt x="1059103" y="968376"/>
                  </a:lnTo>
                  <a:lnTo>
                    <a:pt x="1054719" y="968376"/>
                  </a:lnTo>
                  <a:lnTo>
                    <a:pt x="1051530" y="968376"/>
                  </a:lnTo>
                  <a:lnTo>
                    <a:pt x="1047543" y="967979"/>
                  </a:lnTo>
                  <a:lnTo>
                    <a:pt x="1043956" y="967185"/>
                  </a:lnTo>
                  <a:lnTo>
                    <a:pt x="1039970" y="965995"/>
                  </a:lnTo>
                  <a:lnTo>
                    <a:pt x="1031998" y="962820"/>
                  </a:lnTo>
                  <a:lnTo>
                    <a:pt x="1023627" y="958851"/>
                  </a:lnTo>
                  <a:lnTo>
                    <a:pt x="1014857" y="953295"/>
                  </a:lnTo>
                  <a:lnTo>
                    <a:pt x="1006088" y="947341"/>
                  </a:lnTo>
                  <a:lnTo>
                    <a:pt x="997318" y="939801"/>
                  </a:lnTo>
                  <a:lnTo>
                    <a:pt x="988549" y="931863"/>
                  </a:lnTo>
                  <a:lnTo>
                    <a:pt x="979779" y="922338"/>
                  </a:lnTo>
                  <a:lnTo>
                    <a:pt x="971807" y="912813"/>
                  </a:lnTo>
                  <a:lnTo>
                    <a:pt x="963835" y="902098"/>
                  </a:lnTo>
                  <a:lnTo>
                    <a:pt x="956660" y="890985"/>
                  </a:lnTo>
                  <a:lnTo>
                    <a:pt x="949883" y="878682"/>
                  </a:lnTo>
                  <a:lnTo>
                    <a:pt x="943904" y="865982"/>
                  </a:lnTo>
                  <a:lnTo>
                    <a:pt x="941512" y="859632"/>
                  </a:lnTo>
                  <a:lnTo>
                    <a:pt x="938722" y="852885"/>
                  </a:lnTo>
                  <a:lnTo>
                    <a:pt x="936729" y="846138"/>
                  </a:lnTo>
                  <a:lnTo>
                    <a:pt x="934736" y="839391"/>
                  </a:lnTo>
                  <a:lnTo>
                    <a:pt x="933540" y="843757"/>
                  </a:lnTo>
                  <a:lnTo>
                    <a:pt x="931547" y="847329"/>
                  </a:lnTo>
                  <a:lnTo>
                    <a:pt x="929554" y="849710"/>
                  </a:lnTo>
                  <a:lnTo>
                    <a:pt x="928757" y="850107"/>
                  </a:lnTo>
                  <a:lnTo>
                    <a:pt x="927960" y="850504"/>
                  </a:lnTo>
                  <a:lnTo>
                    <a:pt x="926764" y="850107"/>
                  </a:lnTo>
                  <a:lnTo>
                    <a:pt x="925568" y="849710"/>
                  </a:lnTo>
                  <a:lnTo>
                    <a:pt x="924372" y="848123"/>
                  </a:lnTo>
                  <a:lnTo>
                    <a:pt x="923575" y="846535"/>
                  </a:lnTo>
                  <a:lnTo>
                    <a:pt x="921582" y="842963"/>
                  </a:lnTo>
                  <a:lnTo>
                    <a:pt x="920386" y="837407"/>
                  </a:lnTo>
                  <a:lnTo>
                    <a:pt x="918791" y="831057"/>
                  </a:lnTo>
                  <a:lnTo>
                    <a:pt x="917596" y="823516"/>
                  </a:lnTo>
                  <a:lnTo>
                    <a:pt x="917197" y="815182"/>
                  </a:lnTo>
                  <a:lnTo>
                    <a:pt x="916798" y="806054"/>
                  </a:lnTo>
                  <a:lnTo>
                    <a:pt x="917197" y="798116"/>
                  </a:lnTo>
                  <a:lnTo>
                    <a:pt x="917596" y="790576"/>
                  </a:lnTo>
                  <a:lnTo>
                    <a:pt x="918393" y="783829"/>
                  </a:lnTo>
                  <a:lnTo>
                    <a:pt x="919987" y="777479"/>
                  </a:lnTo>
                  <a:lnTo>
                    <a:pt x="921183" y="772319"/>
                  </a:lnTo>
                  <a:lnTo>
                    <a:pt x="922379" y="767954"/>
                  </a:lnTo>
                  <a:lnTo>
                    <a:pt x="924372" y="764779"/>
                  </a:lnTo>
                  <a:lnTo>
                    <a:pt x="925169" y="763588"/>
                  </a:lnTo>
                  <a:lnTo>
                    <a:pt x="926365" y="763191"/>
                  </a:lnTo>
                  <a:lnTo>
                    <a:pt x="923176" y="759619"/>
                  </a:lnTo>
                  <a:lnTo>
                    <a:pt x="920785" y="756444"/>
                  </a:lnTo>
                  <a:lnTo>
                    <a:pt x="918393" y="752476"/>
                  </a:lnTo>
                  <a:lnTo>
                    <a:pt x="916798" y="748507"/>
                  </a:lnTo>
                  <a:lnTo>
                    <a:pt x="915204" y="744538"/>
                  </a:lnTo>
                  <a:lnTo>
                    <a:pt x="914407" y="739776"/>
                  </a:lnTo>
                  <a:lnTo>
                    <a:pt x="913609" y="735807"/>
                  </a:lnTo>
                  <a:lnTo>
                    <a:pt x="913211" y="731044"/>
                  </a:lnTo>
                  <a:lnTo>
                    <a:pt x="912812" y="727076"/>
                  </a:lnTo>
                  <a:lnTo>
                    <a:pt x="912812" y="721916"/>
                  </a:lnTo>
                  <a:lnTo>
                    <a:pt x="913609" y="712391"/>
                  </a:lnTo>
                  <a:lnTo>
                    <a:pt x="915204" y="703263"/>
                  </a:lnTo>
                  <a:lnTo>
                    <a:pt x="917197" y="694135"/>
                  </a:lnTo>
                  <a:lnTo>
                    <a:pt x="920386" y="685007"/>
                  </a:lnTo>
                  <a:lnTo>
                    <a:pt x="923575" y="676672"/>
                  </a:lnTo>
                  <a:lnTo>
                    <a:pt x="927162" y="668735"/>
                  </a:lnTo>
                  <a:lnTo>
                    <a:pt x="930750" y="661988"/>
                  </a:lnTo>
                  <a:lnTo>
                    <a:pt x="934337" y="656035"/>
                  </a:lnTo>
                  <a:lnTo>
                    <a:pt x="937526" y="651272"/>
                  </a:lnTo>
                  <a:lnTo>
                    <a:pt x="940715" y="647700"/>
                  </a:lnTo>
                  <a:lnTo>
                    <a:pt x="943107" y="646113"/>
                  </a:lnTo>
                  <a:lnTo>
                    <a:pt x="955862" y="639763"/>
                  </a:lnTo>
                  <a:lnTo>
                    <a:pt x="968219" y="634604"/>
                  </a:lnTo>
                  <a:lnTo>
                    <a:pt x="980178" y="630238"/>
                  </a:lnTo>
                  <a:lnTo>
                    <a:pt x="992535" y="627063"/>
                  </a:lnTo>
                  <a:lnTo>
                    <a:pt x="1004493" y="624285"/>
                  </a:lnTo>
                  <a:lnTo>
                    <a:pt x="1016053" y="622300"/>
                  </a:lnTo>
                  <a:lnTo>
                    <a:pt x="1027214" y="621110"/>
                  </a:lnTo>
                  <a:lnTo>
                    <a:pt x="1038375" y="620713"/>
                  </a:lnTo>
                  <a:close/>
                  <a:moveTo>
                    <a:pt x="1043186" y="515586"/>
                  </a:moveTo>
                  <a:lnTo>
                    <a:pt x="1022934" y="515983"/>
                  </a:lnTo>
                  <a:lnTo>
                    <a:pt x="1002682" y="516777"/>
                  </a:lnTo>
                  <a:lnTo>
                    <a:pt x="982827" y="518364"/>
                  </a:lnTo>
                  <a:lnTo>
                    <a:pt x="962972" y="519952"/>
                  </a:lnTo>
                  <a:lnTo>
                    <a:pt x="943514" y="521937"/>
                  </a:lnTo>
                  <a:lnTo>
                    <a:pt x="924056" y="525113"/>
                  </a:lnTo>
                  <a:lnTo>
                    <a:pt x="904598" y="527891"/>
                  </a:lnTo>
                  <a:lnTo>
                    <a:pt x="885140" y="531861"/>
                  </a:lnTo>
                  <a:lnTo>
                    <a:pt x="866476" y="535830"/>
                  </a:lnTo>
                  <a:lnTo>
                    <a:pt x="847812" y="540594"/>
                  </a:lnTo>
                  <a:lnTo>
                    <a:pt x="829148" y="545754"/>
                  </a:lnTo>
                  <a:lnTo>
                    <a:pt x="810485" y="550914"/>
                  </a:lnTo>
                  <a:lnTo>
                    <a:pt x="792218" y="556869"/>
                  </a:lnTo>
                  <a:lnTo>
                    <a:pt x="774348" y="563220"/>
                  </a:lnTo>
                  <a:lnTo>
                    <a:pt x="756082" y="569968"/>
                  </a:lnTo>
                  <a:lnTo>
                    <a:pt x="738609" y="577113"/>
                  </a:lnTo>
                  <a:lnTo>
                    <a:pt x="721137" y="585449"/>
                  </a:lnTo>
                  <a:lnTo>
                    <a:pt x="704061" y="593388"/>
                  </a:lnTo>
                  <a:lnTo>
                    <a:pt x="686986" y="601724"/>
                  </a:lnTo>
                  <a:lnTo>
                    <a:pt x="670308" y="610457"/>
                  </a:lnTo>
                  <a:lnTo>
                    <a:pt x="653630" y="619587"/>
                  </a:lnTo>
                  <a:lnTo>
                    <a:pt x="637745" y="629114"/>
                  </a:lnTo>
                  <a:lnTo>
                    <a:pt x="621861" y="639037"/>
                  </a:lnTo>
                  <a:lnTo>
                    <a:pt x="605977" y="649755"/>
                  </a:lnTo>
                  <a:lnTo>
                    <a:pt x="590490" y="660473"/>
                  </a:lnTo>
                  <a:lnTo>
                    <a:pt x="575400" y="671190"/>
                  </a:lnTo>
                  <a:lnTo>
                    <a:pt x="559913" y="682702"/>
                  </a:lnTo>
                  <a:lnTo>
                    <a:pt x="545617" y="694610"/>
                  </a:lnTo>
                  <a:lnTo>
                    <a:pt x="531322" y="706519"/>
                  </a:lnTo>
                  <a:lnTo>
                    <a:pt x="517026" y="719221"/>
                  </a:lnTo>
                  <a:lnTo>
                    <a:pt x="503525" y="731924"/>
                  </a:lnTo>
                  <a:lnTo>
                    <a:pt x="490023" y="745023"/>
                  </a:lnTo>
                  <a:lnTo>
                    <a:pt x="476919" y="758520"/>
                  </a:lnTo>
                  <a:lnTo>
                    <a:pt x="464212" y="772413"/>
                  </a:lnTo>
                  <a:lnTo>
                    <a:pt x="451504" y="786306"/>
                  </a:lnTo>
                  <a:lnTo>
                    <a:pt x="439591" y="800596"/>
                  </a:lnTo>
                  <a:lnTo>
                    <a:pt x="427678" y="815680"/>
                  </a:lnTo>
                  <a:lnTo>
                    <a:pt x="416162" y="830368"/>
                  </a:lnTo>
                  <a:lnTo>
                    <a:pt x="405441" y="845452"/>
                  </a:lnTo>
                  <a:lnTo>
                    <a:pt x="394322" y="860933"/>
                  </a:lnTo>
                  <a:lnTo>
                    <a:pt x="383997" y="876811"/>
                  </a:lnTo>
                  <a:lnTo>
                    <a:pt x="374070" y="892689"/>
                  </a:lnTo>
                  <a:lnTo>
                    <a:pt x="364539" y="908964"/>
                  </a:lnTo>
                  <a:lnTo>
                    <a:pt x="355009" y="925636"/>
                  </a:lnTo>
                  <a:lnTo>
                    <a:pt x="346272" y="941911"/>
                  </a:lnTo>
                  <a:lnTo>
                    <a:pt x="337933" y="959377"/>
                  </a:lnTo>
                  <a:lnTo>
                    <a:pt x="329594" y="976048"/>
                  </a:lnTo>
                  <a:lnTo>
                    <a:pt x="322049" y="993911"/>
                  </a:lnTo>
                  <a:lnTo>
                    <a:pt x="314901" y="1011377"/>
                  </a:lnTo>
                  <a:lnTo>
                    <a:pt x="308151" y="1029240"/>
                  </a:lnTo>
                  <a:lnTo>
                    <a:pt x="301797" y="1047500"/>
                  </a:lnTo>
                  <a:lnTo>
                    <a:pt x="295840" y="1065362"/>
                  </a:lnTo>
                  <a:lnTo>
                    <a:pt x="290678" y="1084019"/>
                  </a:lnTo>
                  <a:lnTo>
                    <a:pt x="285516" y="1102676"/>
                  </a:lnTo>
                  <a:lnTo>
                    <a:pt x="280751" y="1121729"/>
                  </a:lnTo>
                  <a:lnTo>
                    <a:pt x="276780" y="1140783"/>
                  </a:lnTo>
                  <a:lnTo>
                    <a:pt x="272809" y="1159440"/>
                  </a:lnTo>
                  <a:lnTo>
                    <a:pt x="270029" y="1178890"/>
                  </a:lnTo>
                  <a:lnTo>
                    <a:pt x="266852" y="1198341"/>
                  </a:lnTo>
                  <a:lnTo>
                    <a:pt x="264867" y="1218188"/>
                  </a:lnTo>
                  <a:lnTo>
                    <a:pt x="263278" y="1237639"/>
                  </a:lnTo>
                  <a:lnTo>
                    <a:pt x="261690" y="1257883"/>
                  </a:lnTo>
                  <a:lnTo>
                    <a:pt x="260896" y="1277731"/>
                  </a:lnTo>
                  <a:lnTo>
                    <a:pt x="260498" y="1297975"/>
                  </a:lnTo>
                  <a:lnTo>
                    <a:pt x="260896" y="1318220"/>
                  </a:lnTo>
                  <a:lnTo>
                    <a:pt x="261690" y="1338067"/>
                  </a:lnTo>
                  <a:lnTo>
                    <a:pt x="263278" y="1357915"/>
                  </a:lnTo>
                  <a:lnTo>
                    <a:pt x="264867" y="1377763"/>
                  </a:lnTo>
                  <a:lnTo>
                    <a:pt x="266852" y="1397213"/>
                  </a:lnTo>
                  <a:lnTo>
                    <a:pt x="270029" y="1416664"/>
                  </a:lnTo>
                  <a:lnTo>
                    <a:pt x="272809" y="1436114"/>
                  </a:lnTo>
                  <a:lnTo>
                    <a:pt x="276780" y="1455168"/>
                  </a:lnTo>
                  <a:lnTo>
                    <a:pt x="280751" y="1474222"/>
                  </a:lnTo>
                  <a:lnTo>
                    <a:pt x="285516" y="1493275"/>
                  </a:lnTo>
                  <a:lnTo>
                    <a:pt x="290678" y="1511535"/>
                  </a:lnTo>
                  <a:lnTo>
                    <a:pt x="295840" y="1530192"/>
                  </a:lnTo>
                  <a:lnTo>
                    <a:pt x="301797" y="1548452"/>
                  </a:lnTo>
                  <a:lnTo>
                    <a:pt x="308151" y="1566314"/>
                  </a:lnTo>
                  <a:lnTo>
                    <a:pt x="314901" y="1584177"/>
                  </a:lnTo>
                  <a:lnTo>
                    <a:pt x="322049" y="1602040"/>
                  </a:lnTo>
                  <a:lnTo>
                    <a:pt x="329594" y="1619109"/>
                  </a:lnTo>
                  <a:lnTo>
                    <a:pt x="337933" y="1636575"/>
                  </a:lnTo>
                  <a:lnTo>
                    <a:pt x="346272" y="1653247"/>
                  </a:lnTo>
                  <a:lnTo>
                    <a:pt x="355009" y="1670316"/>
                  </a:lnTo>
                  <a:lnTo>
                    <a:pt x="364539" y="1686591"/>
                  </a:lnTo>
                  <a:lnTo>
                    <a:pt x="374070" y="1703262"/>
                  </a:lnTo>
                  <a:lnTo>
                    <a:pt x="383997" y="1719140"/>
                  </a:lnTo>
                  <a:lnTo>
                    <a:pt x="394322" y="1734622"/>
                  </a:lnTo>
                  <a:lnTo>
                    <a:pt x="405441" y="1750500"/>
                  </a:lnTo>
                  <a:lnTo>
                    <a:pt x="416162" y="1765584"/>
                  </a:lnTo>
                  <a:lnTo>
                    <a:pt x="427678" y="1780271"/>
                  </a:lnTo>
                  <a:lnTo>
                    <a:pt x="439591" y="1794958"/>
                  </a:lnTo>
                  <a:lnTo>
                    <a:pt x="451504" y="1809248"/>
                  </a:lnTo>
                  <a:lnTo>
                    <a:pt x="464212" y="1823142"/>
                  </a:lnTo>
                  <a:lnTo>
                    <a:pt x="476919" y="1837035"/>
                  </a:lnTo>
                  <a:lnTo>
                    <a:pt x="490023" y="1850531"/>
                  </a:lnTo>
                  <a:lnTo>
                    <a:pt x="503525" y="1863631"/>
                  </a:lnTo>
                  <a:lnTo>
                    <a:pt x="517026" y="1876333"/>
                  </a:lnTo>
                  <a:lnTo>
                    <a:pt x="531322" y="1889035"/>
                  </a:lnTo>
                  <a:lnTo>
                    <a:pt x="545617" y="1900944"/>
                  </a:lnTo>
                  <a:lnTo>
                    <a:pt x="559913" y="1912852"/>
                  </a:lnTo>
                  <a:lnTo>
                    <a:pt x="575400" y="1923967"/>
                  </a:lnTo>
                  <a:lnTo>
                    <a:pt x="590490" y="1935479"/>
                  </a:lnTo>
                  <a:lnTo>
                    <a:pt x="605977" y="1945799"/>
                  </a:lnTo>
                  <a:lnTo>
                    <a:pt x="621861" y="1956517"/>
                  </a:lnTo>
                  <a:lnTo>
                    <a:pt x="637745" y="1966044"/>
                  </a:lnTo>
                  <a:lnTo>
                    <a:pt x="653630" y="1975968"/>
                  </a:lnTo>
                  <a:lnTo>
                    <a:pt x="670308" y="1985097"/>
                  </a:lnTo>
                  <a:lnTo>
                    <a:pt x="686986" y="1994227"/>
                  </a:lnTo>
                  <a:lnTo>
                    <a:pt x="704061" y="2002563"/>
                  </a:lnTo>
                  <a:lnTo>
                    <a:pt x="721137" y="2010502"/>
                  </a:lnTo>
                  <a:lnTo>
                    <a:pt x="738609" y="2018044"/>
                  </a:lnTo>
                  <a:lnTo>
                    <a:pt x="756082" y="2025189"/>
                  </a:lnTo>
                  <a:lnTo>
                    <a:pt x="774348" y="2032335"/>
                  </a:lnTo>
                  <a:lnTo>
                    <a:pt x="792218" y="2038686"/>
                  </a:lnTo>
                  <a:lnTo>
                    <a:pt x="810485" y="2044640"/>
                  </a:lnTo>
                  <a:lnTo>
                    <a:pt x="829148" y="2050197"/>
                  </a:lnTo>
                  <a:lnTo>
                    <a:pt x="847812" y="2055358"/>
                  </a:lnTo>
                  <a:lnTo>
                    <a:pt x="866476" y="2059724"/>
                  </a:lnTo>
                  <a:lnTo>
                    <a:pt x="885140" y="2064091"/>
                  </a:lnTo>
                  <a:lnTo>
                    <a:pt x="904598" y="2067266"/>
                  </a:lnTo>
                  <a:lnTo>
                    <a:pt x="924056" y="2070839"/>
                  </a:lnTo>
                  <a:lnTo>
                    <a:pt x="943514" y="2073220"/>
                  </a:lnTo>
                  <a:lnTo>
                    <a:pt x="962972" y="2075999"/>
                  </a:lnTo>
                  <a:lnTo>
                    <a:pt x="982827" y="2077587"/>
                  </a:lnTo>
                  <a:lnTo>
                    <a:pt x="1002682" y="2078778"/>
                  </a:lnTo>
                  <a:lnTo>
                    <a:pt x="1022934" y="2079572"/>
                  </a:lnTo>
                  <a:lnTo>
                    <a:pt x="1043186" y="2079572"/>
                  </a:lnTo>
                  <a:lnTo>
                    <a:pt x="1063041" y="2079572"/>
                  </a:lnTo>
                  <a:lnTo>
                    <a:pt x="1083293" y="2078778"/>
                  </a:lnTo>
                  <a:lnTo>
                    <a:pt x="1103148" y="2077587"/>
                  </a:lnTo>
                  <a:lnTo>
                    <a:pt x="1122606" y="2075999"/>
                  </a:lnTo>
                  <a:lnTo>
                    <a:pt x="1142064" y="2073220"/>
                  </a:lnTo>
                  <a:lnTo>
                    <a:pt x="1161919" y="2070839"/>
                  </a:lnTo>
                  <a:lnTo>
                    <a:pt x="1180980" y="2067266"/>
                  </a:lnTo>
                  <a:lnTo>
                    <a:pt x="1200438" y="2064091"/>
                  </a:lnTo>
                  <a:lnTo>
                    <a:pt x="1219499" y="2059724"/>
                  </a:lnTo>
                  <a:lnTo>
                    <a:pt x="1237766" y="2055358"/>
                  </a:lnTo>
                  <a:lnTo>
                    <a:pt x="1256827" y="2050197"/>
                  </a:lnTo>
                  <a:lnTo>
                    <a:pt x="1275093" y="2044640"/>
                  </a:lnTo>
                  <a:lnTo>
                    <a:pt x="1293757" y="2038686"/>
                  </a:lnTo>
                  <a:lnTo>
                    <a:pt x="1311627" y="2032335"/>
                  </a:lnTo>
                  <a:lnTo>
                    <a:pt x="1329496" y="2025189"/>
                  </a:lnTo>
                  <a:lnTo>
                    <a:pt x="1347366" y="2018044"/>
                  </a:lnTo>
                  <a:lnTo>
                    <a:pt x="1364441" y="2010502"/>
                  </a:lnTo>
                  <a:lnTo>
                    <a:pt x="1381914" y="2002563"/>
                  </a:lnTo>
                  <a:lnTo>
                    <a:pt x="1398592" y="1994227"/>
                  </a:lnTo>
                  <a:lnTo>
                    <a:pt x="1415667" y="1985097"/>
                  </a:lnTo>
                  <a:lnTo>
                    <a:pt x="1431949" y="1975968"/>
                  </a:lnTo>
                  <a:lnTo>
                    <a:pt x="1447833" y="1966044"/>
                  </a:lnTo>
                  <a:lnTo>
                    <a:pt x="1464114" y="1956517"/>
                  </a:lnTo>
                  <a:lnTo>
                    <a:pt x="1479998" y="1945799"/>
                  </a:lnTo>
                  <a:lnTo>
                    <a:pt x="1495088" y="1935479"/>
                  </a:lnTo>
                  <a:lnTo>
                    <a:pt x="1510575" y="1923967"/>
                  </a:lnTo>
                  <a:lnTo>
                    <a:pt x="1525665" y="1912852"/>
                  </a:lnTo>
                  <a:lnTo>
                    <a:pt x="1539960" y="1900944"/>
                  </a:lnTo>
                  <a:lnTo>
                    <a:pt x="1554256" y="1889035"/>
                  </a:lnTo>
                  <a:lnTo>
                    <a:pt x="1568551" y="1876333"/>
                  </a:lnTo>
                  <a:lnTo>
                    <a:pt x="1582053" y="1863631"/>
                  </a:lnTo>
                  <a:lnTo>
                    <a:pt x="1595555" y="1850531"/>
                  </a:lnTo>
                  <a:lnTo>
                    <a:pt x="1608659" y="1837035"/>
                  </a:lnTo>
                  <a:lnTo>
                    <a:pt x="1621763" y="1823142"/>
                  </a:lnTo>
                  <a:lnTo>
                    <a:pt x="1634073" y="1809248"/>
                  </a:lnTo>
                  <a:lnTo>
                    <a:pt x="1646383" y="1794958"/>
                  </a:lnTo>
                  <a:lnTo>
                    <a:pt x="1657899" y="1780271"/>
                  </a:lnTo>
                  <a:lnTo>
                    <a:pt x="1669415" y="1765584"/>
                  </a:lnTo>
                  <a:lnTo>
                    <a:pt x="1680534" y="1750500"/>
                  </a:lnTo>
                  <a:lnTo>
                    <a:pt x="1691256" y="1734622"/>
                  </a:lnTo>
                  <a:lnTo>
                    <a:pt x="1701581" y="1719140"/>
                  </a:lnTo>
                  <a:lnTo>
                    <a:pt x="1711508" y="1703262"/>
                  </a:lnTo>
                  <a:lnTo>
                    <a:pt x="1721436" y="1686591"/>
                  </a:lnTo>
                  <a:lnTo>
                    <a:pt x="1730569" y="1670316"/>
                  </a:lnTo>
                  <a:lnTo>
                    <a:pt x="1739305" y="1653247"/>
                  </a:lnTo>
                  <a:lnTo>
                    <a:pt x="1748041" y="1636575"/>
                  </a:lnTo>
                  <a:lnTo>
                    <a:pt x="1755983" y="1619109"/>
                  </a:lnTo>
                  <a:lnTo>
                    <a:pt x="1763529" y="1602040"/>
                  </a:lnTo>
                  <a:lnTo>
                    <a:pt x="1770676" y="1584177"/>
                  </a:lnTo>
                  <a:lnTo>
                    <a:pt x="1777427" y="1566314"/>
                  </a:lnTo>
                  <a:lnTo>
                    <a:pt x="1783781" y="1548452"/>
                  </a:lnTo>
                  <a:lnTo>
                    <a:pt x="1789737" y="1530192"/>
                  </a:lnTo>
                  <a:lnTo>
                    <a:pt x="1795694" y="1511535"/>
                  </a:lnTo>
                  <a:lnTo>
                    <a:pt x="1800459" y="1493275"/>
                  </a:lnTo>
                  <a:lnTo>
                    <a:pt x="1804827" y="1474222"/>
                  </a:lnTo>
                  <a:lnTo>
                    <a:pt x="1809195" y="1455168"/>
                  </a:lnTo>
                  <a:lnTo>
                    <a:pt x="1812769" y="1436114"/>
                  </a:lnTo>
                  <a:lnTo>
                    <a:pt x="1816343" y="1416664"/>
                  </a:lnTo>
                  <a:lnTo>
                    <a:pt x="1818726" y="1397213"/>
                  </a:lnTo>
                  <a:lnTo>
                    <a:pt x="1820711" y="1377763"/>
                  </a:lnTo>
                  <a:lnTo>
                    <a:pt x="1823094" y="1357915"/>
                  </a:lnTo>
                  <a:lnTo>
                    <a:pt x="1824285" y="1338067"/>
                  </a:lnTo>
                  <a:lnTo>
                    <a:pt x="1824682" y="1318220"/>
                  </a:lnTo>
                  <a:lnTo>
                    <a:pt x="1825079" y="1297975"/>
                  </a:lnTo>
                  <a:lnTo>
                    <a:pt x="1824682" y="1277731"/>
                  </a:lnTo>
                  <a:lnTo>
                    <a:pt x="1824285" y="1257883"/>
                  </a:lnTo>
                  <a:lnTo>
                    <a:pt x="1823094" y="1237639"/>
                  </a:lnTo>
                  <a:lnTo>
                    <a:pt x="1820711" y="1218188"/>
                  </a:lnTo>
                  <a:lnTo>
                    <a:pt x="1818726" y="1198341"/>
                  </a:lnTo>
                  <a:lnTo>
                    <a:pt x="1816343" y="1178890"/>
                  </a:lnTo>
                  <a:lnTo>
                    <a:pt x="1812769" y="1159440"/>
                  </a:lnTo>
                  <a:lnTo>
                    <a:pt x="1809195" y="1140783"/>
                  </a:lnTo>
                  <a:lnTo>
                    <a:pt x="1804827" y="1121729"/>
                  </a:lnTo>
                  <a:lnTo>
                    <a:pt x="1800459" y="1102676"/>
                  </a:lnTo>
                  <a:lnTo>
                    <a:pt x="1795694" y="1084019"/>
                  </a:lnTo>
                  <a:lnTo>
                    <a:pt x="1789737" y="1065362"/>
                  </a:lnTo>
                  <a:lnTo>
                    <a:pt x="1783781" y="1047500"/>
                  </a:lnTo>
                  <a:lnTo>
                    <a:pt x="1777427" y="1029240"/>
                  </a:lnTo>
                  <a:lnTo>
                    <a:pt x="1770676" y="1011377"/>
                  </a:lnTo>
                  <a:lnTo>
                    <a:pt x="1763529" y="993911"/>
                  </a:lnTo>
                  <a:lnTo>
                    <a:pt x="1755983" y="976048"/>
                  </a:lnTo>
                  <a:lnTo>
                    <a:pt x="1748041" y="959377"/>
                  </a:lnTo>
                  <a:lnTo>
                    <a:pt x="1739305" y="941911"/>
                  </a:lnTo>
                  <a:lnTo>
                    <a:pt x="1730569" y="925636"/>
                  </a:lnTo>
                  <a:lnTo>
                    <a:pt x="1721436" y="908964"/>
                  </a:lnTo>
                  <a:lnTo>
                    <a:pt x="1711508" y="892689"/>
                  </a:lnTo>
                  <a:lnTo>
                    <a:pt x="1701581" y="876811"/>
                  </a:lnTo>
                  <a:lnTo>
                    <a:pt x="1691256" y="860933"/>
                  </a:lnTo>
                  <a:lnTo>
                    <a:pt x="1680534" y="845452"/>
                  </a:lnTo>
                  <a:lnTo>
                    <a:pt x="1669415" y="830368"/>
                  </a:lnTo>
                  <a:lnTo>
                    <a:pt x="1657899" y="815680"/>
                  </a:lnTo>
                  <a:lnTo>
                    <a:pt x="1646383" y="800596"/>
                  </a:lnTo>
                  <a:lnTo>
                    <a:pt x="1634073" y="786306"/>
                  </a:lnTo>
                  <a:lnTo>
                    <a:pt x="1621763" y="772413"/>
                  </a:lnTo>
                  <a:lnTo>
                    <a:pt x="1608659" y="758520"/>
                  </a:lnTo>
                  <a:lnTo>
                    <a:pt x="1595555" y="745023"/>
                  </a:lnTo>
                  <a:lnTo>
                    <a:pt x="1582053" y="731924"/>
                  </a:lnTo>
                  <a:lnTo>
                    <a:pt x="1568551" y="719221"/>
                  </a:lnTo>
                  <a:lnTo>
                    <a:pt x="1554256" y="706519"/>
                  </a:lnTo>
                  <a:lnTo>
                    <a:pt x="1539960" y="694610"/>
                  </a:lnTo>
                  <a:lnTo>
                    <a:pt x="1525665" y="682702"/>
                  </a:lnTo>
                  <a:lnTo>
                    <a:pt x="1510575" y="671190"/>
                  </a:lnTo>
                  <a:lnTo>
                    <a:pt x="1495088" y="660473"/>
                  </a:lnTo>
                  <a:lnTo>
                    <a:pt x="1479998" y="649755"/>
                  </a:lnTo>
                  <a:lnTo>
                    <a:pt x="1464114" y="639037"/>
                  </a:lnTo>
                  <a:lnTo>
                    <a:pt x="1447833" y="629114"/>
                  </a:lnTo>
                  <a:lnTo>
                    <a:pt x="1431949" y="619587"/>
                  </a:lnTo>
                  <a:lnTo>
                    <a:pt x="1415667" y="610457"/>
                  </a:lnTo>
                  <a:lnTo>
                    <a:pt x="1398592" y="601724"/>
                  </a:lnTo>
                  <a:lnTo>
                    <a:pt x="1381914" y="593388"/>
                  </a:lnTo>
                  <a:lnTo>
                    <a:pt x="1364441" y="585449"/>
                  </a:lnTo>
                  <a:lnTo>
                    <a:pt x="1347366" y="577113"/>
                  </a:lnTo>
                  <a:lnTo>
                    <a:pt x="1329496" y="569968"/>
                  </a:lnTo>
                  <a:lnTo>
                    <a:pt x="1311627" y="563220"/>
                  </a:lnTo>
                  <a:lnTo>
                    <a:pt x="1293757" y="556869"/>
                  </a:lnTo>
                  <a:lnTo>
                    <a:pt x="1275093" y="550914"/>
                  </a:lnTo>
                  <a:lnTo>
                    <a:pt x="1256827" y="545754"/>
                  </a:lnTo>
                  <a:lnTo>
                    <a:pt x="1237766" y="540594"/>
                  </a:lnTo>
                  <a:lnTo>
                    <a:pt x="1219499" y="535830"/>
                  </a:lnTo>
                  <a:lnTo>
                    <a:pt x="1200438" y="531861"/>
                  </a:lnTo>
                  <a:lnTo>
                    <a:pt x="1180980" y="527891"/>
                  </a:lnTo>
                  <a:lnTo>
                    <a:pt x="1161919" y="525113"/>
                  </a:lnTo>
                  <a:lnTo>
                    <a:pt x="1142064" y="521937"/>
                  </a:lnTo>
                  <a:lnTo>
                    <a:pt x="1122606" y="519952"/>
                  </a:lnTo>
                  <a:lnTo>
                    <a:pt x="1103148" y="518364"/>
                  </a:lnTo>
                  <a:lnTo>
                    <a:pt x="1083293" y="516777"/>
                  </a:lnTo>
                  <a:lnTo>
                    <a:pt x="1063041" y="515983"/>
                  </a:lnTo>
                  <a:lnTo>
                    <a:pt x="1043186" y="515586"/>
                  </a:lnTo>
                  <a:close/>
                  <a:moveTo>
                    <a:pt x="803734" y="280988"/>
                  </a:moveTo>
                  <a:lnTo>
                    <a:pt x="862902" y="391340"/>
                  </a:lnTo>
                  <a:lnTo>
                    <a:pt x="884743" y="387371"/>
                  </a:lnTo>
                  <a:lnTo>
                    <a:pt x="906980" y="383798"/>
                  </a:lnTo>
                  <a:lnTo>
                    <a:pt x="929218" y="380622"/>
                  </a:lnTo>
                  <a:lnTo>
                    <a:pt x="951456" y="378241"/>
                  </a:lnTo>
                  <a:lnTo>
                    <a:pt x="974488" y="376256"/>
                  </a:lnTo>
                  <a:lnTo>
                    <a:pt x="997122" y="374668"/>
                  </a:lnTo>
                  <a:lnTo>
                    <a:pt x="1019757" y="373874"/>
                  </a:lnTo>
                  <a:lnTo>
                    <a:pt x="1043186" y="373477"/>
                  </a:lnTo>
                  <a:lnTo>
                    <a:pt x="1059865" y="373874"/>
                  </a:lnTo>
                  <a:lnTo>
                    <a:pt x="1076940" y="374271"/>
                  </a:lnTo>
                  <a:lnTo>
                    <a:pt x="1093618" y="375462"/>
                  </a:lnTo>
                  <a:lnTo>
                    <a:pt x="1110693" y="376256"/>
                  </a:lnTo>
                  <a:lnTo>
                    <a:pt x="1127372" y="377844"/>
                  </a:lnTo>
                  <a:lnTo>
                    <a:pt x="1144050" y="379432"/>
                  </a:lnTo>
                  <a:lnTo>
                    <a:pt x="1160331" y="381019"/>
                  </a:lnTo>
                  <a:lnTo>
                    <a:pt x="1176612" y="383798"/>
                  </a:lnTo>
                  <a:lnTo>
                    <a:pt x="1193291" y="386180"/>
                  </a:lnTo>
                  <a:lnTo>
                    <a:pt x="1209572" y="388958"/>
                  </a:lnTo>
                  <a:lnTo>
                    <a:pt x="1225853" y="392134"/>
                  </a:lnTo>
                  <a:lnTo>
                    <a:pt x="1241737" y="395310"/>
                  </a:lnTo>
                  <a:lnTo>
                    <a:pt x="1257621" y="399279"/>
                  </a:lnTo>
                  <a:lnTo>
                    <a:pt x="1273505" y="403249"/>
                  </a:lnTo>
                  <a:lnTo>
                    <a:pt x="1289389" y="407218"/>
                  </a:lnTo>
                  <a:lnTo>
                    <a:pt x="1304876" y="411982"/>
                  </a:lnTo>
                  <a:lnTo>
                    <a:pt x="1370398" y="304805"/>
                  </a:lnTo>
                  <a:lnTo>
                    <a:pt x="1611439" y="417142"/>
                  </a:lnTo>
                  <a:lnTo>
                    <a:pt x="1570140" y="539800"/>
                  </a:lnTo>
                  <a:lnTo>
                    <a:pt x="1592775" y="555678"/>
                  </a:lnTo>
                  <a:lnTo>
                    <a:pt x="1614615" y="572747"/>
                  </a:lnTo>
                  <a:lnTo>
                    <a:pt x="1636059" y="589815"/>
                  </a:lnTo>
                  <a:lnTo>
                    <a:pt x="1656708" y="608075"/>
                  </a:lnTo>
                  <a:lnTo>
                    <a:pt x="1676960" y="626732"/>
                  </a:lnTo>
                  <a:lnTo>
                    <a:pt x="1696815" y="645389"/>
                  </a:lnTo>
                  <a:lnTo>
                    <a:pt x="1715876" y="665236"/>
                  </a:lnTo>
                  <a:lnTo>
                    <a:pt x="1734540" y="685481"/>
                  </a:lnTo>
                  <a:lnTo>
                    <a:pt x="1752410" y="706519"/>
                  </a:lnTo>
                  <a:lnTo>
                    <a:pt x="1769882" y="728351"/>
                  </a:lnTo>
                  <a:lnTo>
                    <a:pt x="1786560" y="750184"/>
                  </a:lnTo>
                  <a:lnTo>
                    <a:pt x="1802841" y="772413"/>
                  </a:lnTo>
                  <a:lnTo>
                    <a:pt x="1818329" y="795436"/>
                  </a:lnTo>
                  <a:lnTo>
                    <a:pt x="1832624" y="818856"/>
                  </a:lnTo>
                  <a:lnTo>
                    <a:pt x="1846920" y="842673"/>
                  </a:lnTo>
                  <a:lnTo>
                    <a:pt x="1860024" y="866887"/>
                  </a:lnTo>
                  <a:lnTo>
                    <a:pt x="1994642" y="834337"/>
                  </a:lnTo>
                  <a:lnTo>
                    <a:pt x="2085975" y="1084019"/>
                  </a:lnTo>
                  <a:lnTo>
                    <a:pt x="1954931" y="1149516"/>
                  </a:lnTo>
                  <a:lnTo>
                    <a:pt x="1958108" y="1167776"/>
                  </a:lnTo>
                  <a:lnTo>
                    <a:pt x="1960491" y="1185638"/>
                  </a:lnTo>
                  <a:lnTo>
                    <a:pt x="1962476" y="1204295"/>
                  </a:lnTo>
                  <a:lnTo>
                    <a:pt x="1964462" y="1222952"/>
                  </a:lnTo>
                  <a:lnTo>
                    <a:pt x="1965653" y="1241212"/>
                  </a:lnTo>
                  <a:lnTo>
                    <a:pt x="1966447" y="1259868"/>
                  </a:lnTo>
                  <a:lnTo>
                    <a:pt x="1967242" y="1278922"/>
                  </a:lnTo>
                  <a:lnTo>
                    <a:pt x="1967242" y="1297975"/>
                  </a:lnTo>
                  <a:lnTo>
                    <a:pt x="1967242" y="1315441"/>
                  </a:lnTo>
                  <a:lnTo>
                    <a:pt x="1966845" y="1332907"/>
                  </a:lnTo>
                  <a:lnTo>
                    <a:pt x="1966050" y="1349976"/>
                  </a:lnTo>
                  <a:lnTo>
                    <a:pt x="1964859" y="1367839"/>
                  </a:lnTo>
                  <a:lnTo>
                    <a:pt x="1962873" y="1385305"/>
                  </a:lnTo>
                  <a:lnTo>
                    <a:pt x="1961285" y="1401977"/>
                  </a:lnTo>
                  <a:lnTo>
                    <a:pt x="1959300" y="1419442"/>
                  </a:lnTo>
                  <a:lnTo>
                    <a:pt x="1957314" y="1436114"/>
                  </a:lnTo>
                  <a:lnTo>
                    <a:pt x="1954137" y="1453183"/>
                  </a:lnTo>
                  <a:lnTo>
                    <a:pt x="1951357" y="1469855"/>
                  </a:lnTo>
                  <a:lnTo>
                    <a:pt x="1947784" y="1486527"/>
                  </a:lnTo>
                  <a:lnTo>
                    <a:pt x="1944210" y="1503199"/>
                  </a:lnTo>
                  <a:lnTo>
                    <a:pt x="1940239" y="1519871"/>
                  </a:lnTo>
                  <a:lnTo>
                    <a:pt x="1935871" y="1535749"/>
                  </a:lnTo>
                  <a:lnTo>
                    <a:pt x="1931899" y="1552024"/>
                  </a:lnTo>
                  <a:lnTo>
                    <a:pt x="1926737" y="1568299"/>
                  </a:lnTo>
                  <a:lnTo>
                    <a:pt x="2061355" y="1650468"/>
                  </a:lnTo>
                  <a:lnTo>
                    <a:pt x="1949372" y="1891020"/>
                  </a:lnTo>
                  <a:lnTo>
                    <a:pt x="1791723" y="1838623"/>
                  </a:lnTo>
                  <a:lnTo>
                    <a:pt x="1776633" y="1859264"/>
                  </a:lnTo>
                  <a:lnTo>
                    <a:pt x="1761146" y="1879112"/>
                  </a:lnTo>
                  <a:lnTo>
                    <a:pt x="1744468" y="1898165"/>
                  </a:lnTo>
                  <a:lnTo>
                    <a:pt x="1728186" y="1917219"/>
                  </a:lnTo>
                  <a:lnTo>
                    <a:pt x="1710714" y="1935876"/>
                  </a:lnTo>
                  <a:lnTo>
                    <a:pt x="1693241" y="1954135"/>
                  </a:lnTo>
                  <a:lnTo>
                    <a:pt x="1674975" y="1971204"/>
                  </a:lnTo>
                  <a:lnTo>
                    <a:pt x="1655914" y="1988670"/>
                  </a:lnTo>
                  <a:lnTo>
                    <a:pt x="1636853" y="2004945"/>
                  </a:lnTo>
                  <a:lnTo>
                    <a:pt x="1616998" y="2021220"/>
                  </a:lnTo>
                  <a:lnTo>
                    <a:pt x="1597143" y="2036701"/>
                  </a:lnTo>
                  <a:lnTo>
                    <a:pt x="1576494" y="2051388"/>
                  </a:lnTo>
                  <a:lnTo>
                    <a:pt x="1555844" y="2066075"/>
                  </a:lnTo>
                  <a:lnTo>
                    <a:pt x="1534401" y="2079572"/>
                  </a:lnTo>
                  <a:lnTo>
                    <a:pt x="1512957" y="2093068"/>
                  </a:lnTo>
                  <a:lnTo>
                    <a:pt x="1491117" y="2105770"/>
                  </a:lnTo>
                  <a:lnTo>
                    <a:pt x="1531621" y="2274474"/>
                  </a:lnTo>
                  <a:lnTo>
                    <a:pt x="1281844" y="2365376"/>
                  </a:lnTo>
                  <a:lnTo>
                    <a:pt x="1202821" y="2207787"/>
                  </a:lnTo>
                  <a:lnTo>
                    <a:pt x="1183363" y="2210962"/>
                  </a:lnTo>
                  <a:lnTo>
                    <a:pt x="1163508" y="2213741"/>
                  </a:lnTo>
                  <a:lnTo>
                    <a:pt x="1144050" y="2216123"/>
                  </a:lnTo>
                  <a:lnTo>
                    <a:pt x="1124195" y="2218504"/>
                  </a:lnTo>
                  <a:lnTo>
                    <a:pt x="1103943" y="2219695"/>
                  </a:lnTo>
                  <a:lnTo>
                    <a:pt x="1083690" y="2220886"/>
                  </a:lnTo>
                  <a:lnTo>
                    <a:pt x="1063438" y="2221680"/>
                  </a:lnTo>
                  <a:lnTo>
                    <a:pt x="1043186" y="2221680"/>
                  </a:lnTo>
                  <a:lnTo>
                    <a:pt x="1013007" y="2221283"/>
                  </a:lnTo>
                  <a:lnTo>
                    <a:pt x="983224" y="2220092"/>
                  </a:lnTo>
                  <a:lnTo>
                    <a:pt x="954235" y="2217711"/>
                  </a:lnTo>
                  <a:lnTo>
                    <a:pt x="924850" y="2214535"/>
                  </a:lnTo>
                  <a:lnTo>
                    <a:pt x="895862" y="2210565"/>
                  </a:lnTo>
                  <a:lnTo>
                    <a:pt x="867270" y="2205405"/>
                  </a:lnTo>
                  <a:lnTo>
                    <a:pt x="839076" y="2199451"/>
                  </a:lnTo>
                  <a:lnTo>
                    <a:pt x="810882" y="2192703"/>
                  </a:lnTo>
                  <a:lnTo>
                    <a:pt x="715180" y="2341162"/>
                  </a:lnTo>
                  <a:lnTo>
                    <a:pt x="474536" y="2229222"/>
                  </a:lnTo>
                  <a:lnTo>
                    <a:pt x="524968" y="2062900"/>
                  </a:lnTo>
                  <a:lnTo>
                    <a:pt x="504716" y="2049006"/>
                  </a:lnTo>
                  <a:lnTo>
                    <a:pt x="484464" y="2033525"/>
                  </a:lnTo>
                  <a:lnTo>
                    <a:pt x="465006" y="2018441"/>
                  </a:lnTo>
                  <a:lnTo>
                    <a:pt x="445945" y="2002960"/>
                  </a:lnTo>
                  <a:lnTo>
                    <a:pt x="427281" y="1986288"/>
                  </a:lnTo>
                  <a:lnTo>
                    <a:pt x="408617" y="1969616"/>
                  </a:lnTo>
                  <a:lnTo>
                    <a:pt x="390748" y="1952151"/>
                  </a:lnTo>
                  <a:lnTo>
                    <a:pt x="373672" y="1934685"/>
                  </a:lnTo>
                  <a:lnTo>
                    <a:pt x="356597" y="1916028"/>
                  </a:lnTo>
                  <a:lnTo>
                    <a:pt x="340316" y="1897371"/>
                  </a:lnTo>
                  <a:lnTo>
                    <a:pt x="324432" y="1878715"/>
                  </a:lnTo>
                  <a:lnTo>
                    <a:pt x="308548" y="1858867"/>
                  </a:lnTo>
                  <a:lnTo>
                    <a:pt x="293855" y="1839020"/>
                  </a:lnTo>
                  <a:lnTo>
                    <a:pt x="279559" y="1818775"/>
                  </a:lnTo>
                  <a:lnTo>
                    <a:pt x="265661" y="1797737"/>
                  </a:lnTo>
                  <a:lnTo>
                    <a:pt x="252556" y="1776301"/>
                  </a:lnTo>
                  <a:lnTo>
                    <a:pt x="91333" y="1811630"/>
                  </a:lnTo>
                  <a:lnTo>
                    <a:pt x="0" y="1562345"/>
                  </a:lnTo>
                  <a:lnTo>
                    <a:pt x="138191" y="1488512"/>
                  </a:lnTo>
                  <a:lnTo>
                    <a:pt x="133426" y="1465092"/>
                  </a:lnTo>
                  <a:lnTo>
                    <a:pt x="129852" y="1441672"/>
                  </a:lnTo>
                  <a:lnTo>
                    <a:pt x="126278" y="1418251"/>
                  </a:lnTo>
                  <a:lnTo>
                    <a:pt x="123498" y="1394434"/>
                  </a:lnTo>
                  <a:lnTo>
                    <a:pt x="121513" y="1370220"/>
                  </a:lnTo>
                  <a:lnTo>
                    <a:pt x="119527" y="1346403"/>
                  </a:lnTo>
                  <a:lnTo>
                    <a:pt x="118733" y="1322189"/>
                  </a:lnTo>
                  <a:lnTo>
                    <a:pt x="118336" y="1297975"/>
                  </a:lnTo>
                  <a:lnTo>
                    <a:pt x="118733" y="1269395"/>
                  </a:lnTo>
                  <a:lnTo>
                    <a:pt x="119924" y="1240418"/>
                  </a:lnTo>
                  <a:lnTo>
                    <a:pt x="122704" y="1211837"/>
                  </a:lnTo>
                  <a:lnTo>
                    <a:pt x="125484" y="1184051"/>
                  </a:lnTo>
                  <a:lnTo>
                    <a:pt x="129455" y="1155867"/>
                  </a:lnTo>
                  <a:lnTo>
                    <a:pt x="134220" y="1128478"/>
                  </a:lnTo>
                  <a:lnTo>
                    <a:pt x="139780" y="1101088"/>
                  </a:lnTo>
                  <a:lnTo>
                    <a:pt x="146133" y="1074095"/>
                  </a:lnTo>
                  <a:lnTo>
                    <a:pt x="24223" y="995896"/>
                  </a:lnTo>
                  <a:lnTo>
                    <a:pt x="136603" y="755344"/>
                  </a:lnTo>
                  <a:lnTo>
                    <a:pt x="268043" y="794642"/>
                  </a:lnTo>
                  <a:lnTo>
                    <a:pt x="283530" y="772016"/>
                  </a:lnTo>
                  <a:lnTo>
                    <a:pt x="299017" y="750184"/>
                  </a:lnTo>
                  <a:lnTo>
                    <a:pt x="315696" y="728351"/>
                  </a:lnTo>
                  <a:lnTo>
                    <a:pt x="332771" y="707313"/>
                  </a:lnTo>
                  <a:lnTo>
                    <a:pt x="350243" y="686274"/>
                  </a:lnTo>
                  <a:lnTo>
                    <a:pt x="368907" y="666824"/>
                  </a:lnTo>
                  <a:lnTo>
                    <a:pt x="387571" y="646976"/>
                  </a:lnTo>
                  <a:lnTo>
                    <a:pt x="407426" y="627923"/>
                  </a:lnTo>
                  <a:lnTo>
                    <a:pt x="427281" y="609266"/>
                  </a:lnTo>
                  <a:lnTo>
                    <a:pt x="447930" y="591403"/>
                  </a:lnTo>
                  <a:lnTo>
                    <a:pt x="468977" y="574334"/>
                  </a:lnTo>
                  <a:lnTo>
                    <a:pt x="490420" y="557662"/>
                  </a:lnTo>
                  <a:lnTo>
                    <a:pt x="512261" y="541784"/>
                  </a:lnTo>
                  <a:lnTo>
                    <a:pt x="535293" y="526303"/>
                  </a:lnTo>
                  <a:lnTo>
                    <a:pt x="557928" y="511616"/>
                  </a:lnTo>
                  <a:lnTo>
                    <a:pt x="581754" y="497723"/>
                  </a:lnTo>
                  <a:lnTo>
                    <a:pt x="554354" y="371890"/>
                  </a:lnTo>
                  <a:lnTo>
                    <a:pt x="803734" y="280988"/>
                  </a:lnTo>
                  <a:close/>
                  <a:moveTo>
                    <a:pt x="2013752" y="186531"/>
                  </a:moveTo>
                  <a:lnTo>
                    <a:pt x="2001871" y="186928"/>
                  </a:lnTo>
                  <a:lnTo>
                    <a:pt x="1989594" y="188119"/>
                  </a:lnTo>
                  <a:lnTo>
                    <a:pt x="1978109" y="190103"/>
                  </a:lnTo>
                  <a:lnTo>
                    <a:pt x="1966624" y="192881"/>
                  </a:lnTo>
                  <a:lnTo>
                    <a:pt x="1955139" y="196453"/>
                  </a:lnTo>
                  <a:lnTo>
                    <a:pt x="1944050" y="200819"/>
                  </a:lnTo>
                  <a:lnTo>
                    <a:pt x="1932962" y="205978"/>
                  </a:lnTo>
                  <a:lnTo>
                    <a:pt x="1922269" y="211534"/>
                  </a:lnTo>
                  <a:lnTo>
                    <a:pt x="1914348" y="216297"/>
                  </a:lnTo>
                  <a:lnTo>
                    <a:pt x="1906823" y="221853"/>
                  </a:lnTo>
                  <a:lnTo>
                    <a:pt x="1899695" y="227409"/>
                  </a:lnTo>
                  <a:lnTo>
                    <a:pt x="1892962" y="233363"/>
                  </a:lnTo>
                  <a:lnTo>
                    <a:pt x="1886230" y="239713"/>
                  </a:lnTo>
                  <a:lnTo>
                    <a:pt x="1880289" y="246063"/>
                  </a:lnTo>
                  <a:lnTo>
                    <a:pt x="1874349" y="252809"/>
                  </a:lnTo>
                  <a:lnTo>
                    <a:pt x="1869200" y="259953"/>
                  </a:lnTo>
                  <a:lnTo>
                    <a:pt x="1864052" y="267097"/>
                  </a:lnTo>
                  <a:lnTo>
                    <a:pt x="1859300" y="274241"/>
                  </a:lnTo>
                  <a:lnTo>
                    <a:pt x="1855339" y="281781"/>
                  </a:lnTo>
                  <a:lnTo>
                    <a:pt x="1850983" y="289719"/>
                  </a:lnTo>
                  <a:lnTo>
                    <a:pt x="1847419" y="297656"/>
                  </a:lnTo>
                  <a:lnTo>
                    <a:pt x="1844646" y="305594"/>
                  </a:lnTo>
                  <a:lnTo>
                    <a:pt x="1841874" y="313928"/>
                  </a:lnTo>
                  <a:lnTo>
                    <a:pt x="1839102" y="322263"/>
                  </a:lnTo>
                  <a:lnTo>
                    <a:pt x="1837518" y="330597"/>
                  </a:lnTo>
                  <a:lnTo>
                    <a:pt x="1835934" y="339328"/>
                  </a:lnTo>
                  <a:lnTo>
                    <a:pt x="1834350" y="348059"/>
                  </a:lnTo>
                  <a:lnTo>
                    <a:pt x="1833557" y="356791"/>
                  </a:lnTo>
                  <a:lnTo>
                    <a:pt x="1833557" y="365125"/>
                  </a:lnTo>
                  <a:lnTo>
                    <a:pt x="1833557" y="373856"/>
                  </a:lnTo>
                  <a:lnTo>
                    <a:pt x="1833953" y="382984"/>
                  </a:lnTo>
                  <a:lnTo>
                    <a:pt x="1835142" y="391716"/>
                  </a:lnTo>
                  <a:lnTo>
                    <a:pt x="1836726" y="400050"/>
                  </a:lnTo>
                  <a:lnTo>
                    <a:pt x="1838310" y="409178"/>
                  </a:lnTo>
                  <a:lnTo>
                    <a:pt x="1840290" y="417513"/>
                  </a:lnTo>
                  <a:lnTo>
                    <a:pt x="1843458" y="426244"/>
                  </a:lnTo>
                  <a:lnTo>
                    <a:pt x="1846230" y="434578"/>
                  </a:lnTo>
                  <a:lnTo>
                    <a:pt x="1850191" y="443310"/>
                  </a:lnTo>
                  <a:lnTo>
                    <a:pt x="1853755" y="451247"/>
                  </a:lnTo>
                  <a:lnTo>
                    <a:pt x="1858507" y="459581"/>
                  </a:lnTo>
                  <a:lnTo>
                    <a:pt x="1864844" y="469503"/>
                  </a:lnTo>
                  <a:lnTo>
                    <a:pt x="1871973" y="479028"/>
                  </a:lnTo>
                  <a:lnTo>
                    <a:pt x="1879497" y="488156"/>
                  </a:lnTo>
                  <a:lnTo>
                    <a:pt x="1887418" y="496888"/>
                  </a:lnTo>
                  <a:lnTo>
                    <a:pt x="1896527" y="504428"/>
                  </a:lnTo>
                  <a:lnTo>
                    <a:pt x="1905239" y="511969"/>
                  </a:lnTo>
                  <a:lnTo>
                    <a:pt x="1914744" y="518716"/>
                  </a:lnTo>
                  <a:lnTo>
                    <a:pt x="1924645" y="524669"/>
                  </a:lnTo>
                  <a:lnTo>
                    <a:pt x="1934942" y="529828"/>
                  </a:lnTo>
                  <a:lnTo>
                    <a:pt x="1945635" y="534988"/>
                  </a:lnTo>
                  <a:lnTo>
                    <a:pt x="1956723" y="538956"/>
                  </a:lnTo>
                  <a:lnTo>
                    <a:pt x="1967812" y="542131"/>
                  </a:lnTo>
                  <a:lnTo>
                    <a:pt x="1979297" y="545306"/>
                  </a:lnTo>
                  <a:lnTo>
                    <a:pt x="1990782" y="546894"/>
                  </a:lnTo>
                  <a:lnTo>
                    <a:pt x="2002267" y="548085"/>
                  </a:lnTo>
                  <a:lnTo>
                    <a:pt x="2014544" y="548481"/>
                  </a:lnTo>
                  <a:lnTo>
                    <a:pt x="2026425" y="548085"/>
                  </a:lnTo>
                  <a:lnTo>
                    <a:pt x="2038306" y="546894"/>
                  </a:lnTo>
                  <a:lnTo>
                    <a:pt x="2049791" y="544910"/>
                  </a:lnTo>
                  <a:lnTo>
                    <a:pt x="2061672" y="542131"/>
                  </a:lnTo>
                  <a:lnTo>
                    <a:pt x="2073157" y="538560"/>
                  </a:lnTo>
                  <a:lnTo>
                    <a:pt x="2084246" y="534194"/>
                  </a:lnTo>
                  <a:lnTo>
                    <a:pt x="2095335" y="529035"/>
                  </a:lnTo>
                  <a:lnTo>
                    <a:pt x="2106028" y="523081"/>
                  </a:lnTo>
                  <a:lnTo>
                    <a:pt x="2113552" y="518716"/>
                  </a:lnTo>
                  <a:lnTo>
                    <a:pt x="2121077" y="513556"/>
                  </a:lnTo>
                  <a:lnTo>
                    <a:pt x="2128206" y="508000"/>
                  </a:lnTo>
                  <a:lnTo>
                    <a:pt x="2134938" y="502047"/>
                  </a:lnTo>
                  <a:lnTo>
                    <a:pt x="2141275" y="496491"/>
                  </a:lnTo>
                  <a:lnTo>
                    <a:pt x="2147215" y="490141"/>
                  </a:lnTo>
                  <a:lnTo>
                    <a:pt x="2153156" y="483394"/>
                  </a:lnTo>
                  <a:lnTo>
                    <a:pt x="2158304" y="476647"/>
                  </a:lnTo>
                  <a:lnTo>
                    <a:pt x="2163452" y="469503"/>
                  </a:lnTo>
                  <a:lnTo>
                    <a:pt x="2168601" y="461566"/>
                  </a:lnTo>
                  <a:lnTo>
                    <a:pt x="2172957" y="454025"/>
                  </a:lnTo>
                  <a:lnTo>
                    <a:pt x="2176917" y="446485"/>
                  </a:lnTo>
                  <a:lnTo>
                    <a:pt x="2180482" y="438150"/>
                  </a:lnTo>
                  <a:lnTo>
                    <a:pt x="2183650" y="430213"/>
                  </a:lnTo>
                  <a:lnTo>
                    <a:pt x="2186818" y="421481"/>
                  </a:lnTo>
                  <a:lnTo>
                    <a:pt x="2189195" y="412750"/>
                  </a:lnTo>
                  <a:lnTo>
                    <a:pt x="2191175" y="404019"/>
                  </a:lnTo>
                  <a:lnTo>
                    <a:pt x="2192363" y="395288"/>
                  </a:lnTo>
                  <a:lnTo>
                    <a:pt x="2193947" y="386159"/>
                  </a:lnTo>
                  <a:lnTo>
                    <a:pt x="2194739" y="377428"/>
                  </a:lnTo>
                  <a:lnTo>
                    <a:pt x="2194739" y="368697"/>
                  </a:lnTo>
                  <a:lnTo>
                    <a:pt x="2194739" y="359569"/>
                  </a:lnTo>
                  <a:lnTo>
                    <a:pt x="2194343" y="351234"/>
                  </a:lnTo>
                  <a:lnTo>
                    <a:pt x="2192759" y="342503"/>
                  </a:lnTo>
                  <a:lnTo>
                    <a:pt x="2191571" y="333375"/>
                  </a:lnTo>
                  <a:lnTo>
                    <a:pt x="2189591" y="325041"/>
                  </a:lnTo>
                  <a:lnTo>
                    <a:pt x="2187610" y="316706"/>
                  </a:lnTo>
                  <a:lnTo>
                    <a:pt x="2184838" y="308372"/>
                  </a:lnTo>
                  <a:lnTo>
                    <a:pt x="2181670" y="299641"/>
                  </a:lnTo>
                  <a:lnTo>
                    <a:pt x="2178106" y="291703"/>
                  </a:lnTo>
                  <a:lnTo>
                    <a:pt x="2174145" y="283766"/>
                  </a:lnTo>
                  <a:lnTo>
                    <a:pt x="2169789" y="275828"/>
                  </a:lnTo>
                  <a:lnTo>
                    <a:pt x="2163452" y="265509"/>
                  </a:lnTo>
                  <a:lnTo>
                    <a:pt x="2156324" y="255984"/>
                  </a:lnTo>
                  <a:lnTo>
                    <a:pt x="2148799" y="247253"/>
                  </a:lnTo>
                  <a:lnTo>
                    <a:pt x="2140879" y="238522"/>
                  </a:lnTo>
                  <a:lnTo>
                    <a:pt x="2131770" y="230584"/>
                  </a:lnTo>
                  <a:lnTo>
                    <a:pt x="2123057" y="223441"/>
                  </a:lnTo>
                  <a:lnTo>
                    <a:pt x="2113552" y="216694"/>
                  </a:lnTo>
                  <a:lnTo>
                    <a:pt x="2103255" y="210344"/>
                  </a:lnTo>
                  <a:lnTo>
                    <a:pt x="2093355" y="204788"/>
                  </a:lnTo>
                  <a:lnTo>
                    <a:pt x="2082662" y="200422"/>
                  </a:lnTo>
                  <a:lnTo>
                    <a:pt x="2071969" y="196056"/>
                  </a:lnTo>
                  <a:lnTo>
                    <a:pt x="2060484" y="192881"/>
                  </a:lnTo>
                  <a:lnTo>
                    <a:pt x="2048999" y="190103"/>
                  </a:lnTo>
                  <a:lnTo>
                    <a:pt x="2037118" y="188119"/>
                  </a:lnTo>
                  <a:lnTo>
                    <a:pt x="2025633" y="186928"/>
                  </a:lnTo>
                  <a:lnTo>
                    <a:pt x="2013752" y="186531"/>
                  </a:lnTo>
                  <a:close/>
                  <a:moveTo>
                    <a:pt x="2066028" y="0"/>
                  </a:moveTo>
                  <a:lnTo>
                    <a:pt x="2156324" y="23812"/>
                  </a:lnTo>
                  <a:lnTo>
                    <a:pt x="2146027" y="100013"/>
                  </a:lnTo>
                  <a:lnTo>
                    <a:pt x="2140916" y="118533"/>
                  </a:lnTo>
                  <a:lnTo>
                    <a:pt x="2134542" y="115094"/>
                  </a:lnTo>
                  <a:lnTo>
                    <a:pt x="2132671" y="114357"/>
                  </a:lnTo>
                  <a:lnTo>
                    <a:pt x="2132562" y="114300"/>
                  </a:lnTo>
                  <a:lnTo>
                    <a:pt x="2123453" y="110728"/>
                  </a:lnTo>
                  <a:lnTo>
                    <a:pt x="2132671" y="114357"/>
                  </a:lnTo>
                  <a:lnTo>
                    <a:pt x="2140879" y="118666"/>
                  </a:lnTo>
                  <a:lnTo>
                    <a:pt x="2140916" y="118533"/>
                  </a:lnTo>
                  <a:lnTo>
                    <a:pt x="2144839" y="120650"/>
                  </a:lnTo>
                  <a:lnTo>
                    <a:pt x="2153552" y="125413"/>
                  </a:lnTo>
                  <a:lnTo>
                    <a:pt x="2167413" y="133747"/>
                  </a:lnTo>
                  <a:lnTo>
                    <a:pt x="2174145" y="138113"/>
                  </a:lnTo>
                  <a:lnTo>
                    <a:pt x="2180878" y="142875"/>
                  </a:lnTo>
                  <a:lnTo>
                    <a:pt x="2181274" y="143272"/>
                  </a:lnTo>
                  <a:lnTo>
                    <a:pt x="2187610" y="148034"/>
                  </a:lnTo>
                  <a:lnTo>
                    <a:pt x="2193947" y="153194"/>
                  </a:lnTo>
                  <a:lnTo>
                    <a:pt x="2205432" y="163909"/>
                  </a:lnTo>
                  <a:lnTo>
                    <a:pt x="2212560" y="170656"/>
                  </a:lnTo>
                  <a:lnTo>
                    <a:pt x="2221273" y="180181"/>
                  </a:lnTo>
                  <a:lnTo>
                    <a:pt x="2226433" y="186128"/>
                  </a:lnTo>
                  <a:lnTo>
                    <a:pt x="2226422" y="186134"/>
                  </a:lnTo>
                  <a:lnTo>
                    <a:pt x="2229194" y="189309"/>
                  </a:lnTo>
                  <a:lnTo>
                    <a:pt x="2226433" y="186128"/>
                  </a:lnTo>
                  <a:lnTo>
                    <a:pt x="2244639" y="175419"/>
                  </a:lnTo>
                  <a:lnTo>
                    <a:pt x="2315925" y="143669"/>
                  </a:lnTo>
                  <a:lnTo>
                    <a:pt x="2363053" y="224234"/>
                  </a:lnTo>
                  <a:lnTo>
                    <a:pt x="2302064" y="270669"/>
                  </a:lnTo>
                  <a:lnTo>
                    <a:pt x="2280282" y="283369"/>
                  </a:lnTo>
                  <a:lnTo>
                    <a:pt x="2284242" y="296466"/>
                  </a:lnTo>
                  <a:lnTo>
                    <a:pt x="2287015" y="309166"/>
                  </a:lnTo>
                  <a:lnTo>
                    <a:pt x="2289787" y="322263"/>
                  </a:lnTo>
                  <a:lnTo>
                    <a:pt x="2291371" y="335359"/>
                  </a:lnTo>
                  <a:lnTo>
                    <a:pt x="2292559" y="348456"/>
                  </a:lnTo>
                  <a:lnTo>
                    <a:pt x="2293351" y="361553"/>
                  </a:lnTo>
                  <a:lnTo>
                    <a:pt x="2293351" y="374650"/>
                  </a:lnTo>
                  <a:lnTo>
                    <a:pt x="2292559" y="387350"/>
                  </a:lnTo>
                  <a:lnTo>
                    <a:pt x="2318301" y="394097"/>
                  </a:lnTo>
                  <a:lnTo>
                    <a:pt x="2390775" y="422275"/>
                  </a:lnTo>
                  <a:lnTo>
                    <a:pt x="2367409" y="512763"/>
                  </a:lnTo>
                  <a:lnTo>
                    <a:pt x="2291371" y="502047"/>
                  </a:lnTo>
                  <a:lnTo>
                    <a:pt x="2262857" y="494506"/>
                  </a:lnTo>
                  <a:lnTo>
                    <a:pt x="2256916" y="506016"/>
                  </a:lnTo>
                  <a:lnTo>
                    <a:pt x="2250183" y="517128"/>
                  </a:lnTo>
                  <a:lnTo>
                    <a:pt x="2243451" y="527447"/>
                  </a:lnTo>
                  <a:lnTo>
                    <a:pt x="2235926" y="537766"/>
                  </a:lnTo>
                  <a:lnTo>
                    <a:pt x="2228006" y="547688"/>
                  </a:lnTo>
                  <a:lnTo>
                    <a:pt x="2219293" y="557610"/>
                  </a:lnTo>
                  <a:lnTo>
                    <a:pt x="2210580" y="566738"/>
                  </a:lnTo>
                  <a:lnTo>
                    <a:pt x="2201075" y="575469"/>
                  </a:lnTo>
                  <a:lnTo>
                    <a:pt x="2216125" y="601266"/>
                  </a:lnTo>
                  <a:lnTo>
                    <a:pt x="2247807" y="671910"/>
                  </a:lnTo>
                  <a:lnTo>
                    <a:pt x="2167413" y="719932"/>
                  </a:lnTo>
                  <a:lnTo>
                    <a:pt x="2121077" y="658416"/>
                  </a:lnTo>
                  <a:lnTo>
                    <a:pt x="2105632" y="632222"/>
                  </a:lnTo>
                  <a:lnTo>
                    <a:pt x="2110780" y="629841"/>
                  </a:lnTo>
                  <a:lnTo>
                    <a:pt x="2115929" y="627857"/>
                  </a:lnTo>
                  <a:lnTo>
                    <a:pt x="2104048" y="632222"/>
                  </a:lnTo>
                  <a:lnTo>
                    <a:pt x="2092563" y="635794"/>
                  </a:lnTo>
                  <a:lnTo>
                    <a:pt x="2083058" y="638969"/>
                  </a:lnTo>
                  <a:lnTo>
                    <a:pt x="2067217" y="642541"/>
                  </a:lnTo>
                  <a:lnTo>
                    <a:pt x="2059296" y="643732"/>
                  </a:lnTo>
                  <a:lnTo>
                    <a:pt x="2050583" y="644922"/>
                  </a:lnTo>
                  <a:lnTo>
                    <a:pt x="2048999" y="644922"/>
                  </a:lnTo>
                  <a:lnTo>
                    <a:pt x="2033554" y="646907"/>
                  </a:lnTo>
                  <a:lnTo>
                    <a:pt x="2018505" y="647303"/>
                  </a:lnTo>
                  <a:lnTo>
                    <a:pt x="2014544" y="647700"/>
                  </a:lnTo>
                  <a:lnTo>
                    <a:pt x="2008208" y="647303"/>
                  </a:lnTo>
                  <a:lnTo>
                    <a:pt x="2002617" y="647117"/>
                  </a:lnTo>
                  <a:lnTo>
                    <a:pt x="1994743" y="646510"/>
                  </a:lnTo>
                  <a:lnTo>
                    <a:pt x="1984842" y="645716"/>
                  </a:lnTo>
                  <a:lnTo>
                    <a:pt x="1996327" y="646907"/>
                  </a:lnTo>
                  <a:lnTo>
                    <a:pt x="2002617" y="647117"/>
                  </a:lnTo>
                  <a:lnTo>
                    <a:pt x="2005039" y="647303"/>
                  </a:lnTo>
                  <a:lnTo>
                    <a:pt x="1994347" y="687785"/>
                  </a:lnTo>
                  <a:lnTo>
                    <a:pt x="1970189" y="747713"/>
                  </a:lnTo>
                  <a:lnTo>
                    <a:pt x="1879497" y="724297"/>
                  </a:lnTo>
                  <a:lnTo>
                    <a:pt x="1886230" y="662385"/>
                  </a:lnTo>
                  <a:lnTo>
                    <a:pt x="1896923" y="621507"/>
                  </a:lnTo>
                  <a:lnTo>
                    <a:pt x="1904447" y="625078"/>
                  </a:lnTo>
                  <a:lnTo>
                    <a:pt x="1893754" y="619919"/>
                  </a:lnTo>
                  <a:lnTo>
                    <a:pt x="1883061" y="614363"/>
                  </a:lnTo>
                  <a:lnTo>
                    <a:pt x="1874745" y="609997"/>
                  </a:lnTo>
                  <a:lnTo>
                    <a:pt x="1860884" y="601663"/>
                  </a:lnTo>
                  <a:lnTo>
                    <a:pt x="1854151" y="596900"/>
                  </a:lnTo>
                  <a:lnTo>
                    <a:pt x="1847419" y="592535"/>
                  </a:lnTo>
                  <a:lnTo>
                    <a:pt x="1846627" y="592138"/>
                  </a:lnTo>
                  <a:lnTo>
                    <a:pt x="1840290" y="586978"/>
                  </a:lnTo>
                  <a:lnTo>
                    <a:pt x="1834350" y="581819"/>
                  </a:lnTo>
                  <a:lnTo>
                    <a:pt x="1822469" y="571103"/>
                  </a:lnTo>
                  <a:lnTo>
                    <a:pt x="1815736" y="564356"/>
                  </a:lnTo>
                  <a:lnTo>
                    <a:pt x="1809516" y="557841"/>
                  </a:lnTo>
                  <a:lnTo>
                    <a:pt x="1805439" y="553244"/>
                  </a:lnTo>
                  <a:lnTo>
                    <a:pt x="1799103" y="545703"/>
                  </a:lnTo>
                  <a:lnTo>
                    <a:pt x="1807023" y="555228"/>
                  </a:lnTo>
                  <a:lnTo>
                    <a:pt x="1809516" y="557841"/>
                  </a:lnTo>
                  <a:lnTo>
                    <a:pt x="1811776" y="560388"/>
                  </a:lnTo>
                  <a:lnTo>
                    <a:pt x="1779697" y="579438"/>
                  </a:lnTo>
                  <a:lnTo>
                    <a:pt x="1720292" y="604044"/>
                  </a:lnTo>
                  <a:lnTo>
                    <a:pt x="1673164" y="523875"/>
                  </a:lnTo>
                  <a:lnTo>
                    <a:pt x="1721480" y="484585"/>
                  </a:lnTo>
                  <a:lnTo>
                    <a:pt x="1752767" y="465931"/>
                  </a:lnTo>
                  <a:lnTo>
                    <a:pt x="1748410" y="452835"/>
                  </a:lnTo>
                  <a:lnTo>
                    <a:pt x="1744450" y="439341"/>
                  </a:lnTo>
                  <a:lnTo>
                    <a:pt x="1741282" y="425847"/>
                  </a:lnTo>
                  <a:lnTo>
                    <a:pt x="1738510" y="412353"/>
                  </a:lnTo>
                  <a:lnTo>
                    <a:pt x="1736530" y="398860"/>
                  </a:lnTo>
                  <a:lnTo>
                    <a:pt x="1735737" y="385366"/>
                  </a:lnTo>
                  <a:lnTo>
                    <a:pt x="1734945" y="371475"/>
                  </a:lnTo>
                  <a:lnTo>
                    <a:pt x="1735341" y="357981"/>
                  </a:lnTo>
                  <a:lnTo>
                    <a:pt x="1704451" y="350441"/>
                  </a:lnTo>
                  <a:lnTo>
                    <a:pt x="1644650" y="325438"/>
                  </a:lnTo>
                  <a:lnTo>
                    <a:pt x="1668412" y="235347"/>
                  </a:lnTo>
                  <a:lnTo>
                    <a:pt x="1730193" y="242094"/>
                  </a:lnTo>
                  <a:lnTo>
                    <a:pt x="1760687" y="250031"/>
                  </a:lnTo>
                  <a:lnTo>
                    <a:pt x="1766628" y="237331"/>
                  </a:lnTo>
                  <a:lnTo>
                    <a:pt x="1773361" y="225028"/>
                  </a:lnTo>
                  <a:lnTo>
                    <a:pt x="1781281" y="213519"/>
                  </a:lnTo>
                  <a:lnTo>
                    <a:pt x="1789202" y="201613"/>
                  </a:lnTo>
                  <a:lnTo>
                    <a:pt x="1797915" y="190500"/>
                  </a:lnTo>
                  <a:lnTo>
                    <a:pt x="1807023" y="179784"/>
                  </a:lnTo>
                  <a:lnTo>
                    <a:pt x="1816924" y="169069"/>
                  </a:lnTo>
                  <a:lnTo>
                    <a:pt x="1827221" y="159544"/>
                  </a:lnTo>
                  <a:lnTo>
                    <a:pt x="1812964" y="135334"/>
                  </a:lnTo>
                  <a:lnTo>
                    <a:pt x="1788410" y="75406"/>
                  </a:lnTo>
                  <a:lnTo>
                    <a:pt x="1868804" y="27781"/>
                  </a:lnTo>
                  <a:lnTo>
                    <a:pt x="1907219" y="76994"/>
                  </a:lnTo>
                  <a:lnTo>
                    <a:pt x="1923061" y="102791"/>
                  </a:lnTo>
                  <a:lnTo>
                    <a:pt x="1917516" y="105172"/>
                  </a:lnTo>
                  <a:lnTo>
                    <a:pt x="1912368" y="107156"/>
                  </a:lnTo>
                  <a:lnTo>
                    <a:pt x="1924249" y="102791"/>
                  </a:lnTo>
                  <a:lnTo>
                    <a:pt x="1935734" y="99219"/>
                  </a:lnTo>
                  <a:lnTo>
                    <a:pt x="1945239" y="96044"/>
                  </a:lnTo>
                  <a:lnTo>
                    <a:pt x="1961080" y="92869"/>
                  </a:lnTo>
                  <a:lnTo>
                    <a:pt x="1969001" y="91281"/>
                  </a:lnTo>
                  <a:lnTo>
                    <a:pt x="1977317" y="89694"/>
                  </a:lnTo>
                  <a:lnTo>
                    <a:pt x="1979297" y="89694"/>
                  </a:lnTo>
                  <a:lnTo>
                    <a:pt x="1994347" y="88106"/>
                  </a:lnTo>
                  <a:lnTo>
                    <a:pt x="2009792" y="87709"/>
                  </a:lnTo>
                  <a:lnTo>
                    <a:pt x="2013752" y="87709"/>
                  </a:lnTo>
                  <a:lnTo>
                    <a:pt x="2019693" y="87709"/>
                  </a:lnTo>
                  <a:lnTo>
                    <a:pt x="2031970" y="88503"/>
                  </a:lnTo>
                  <a:lnTo>
                    <a:pt x="2043455" y="89297"/>
                  </a:lnTo>
                  <a:lnTo>
                    <a:pt x="2034346" y="88503"/>
                  </a:lnTo>
                  <a:lnTo>
                    <a:pt x="2038306" y="72628"/>
                  </a:lnTo>
                  <a:lnTo>
                    <a:pt x="2066028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de-DE"/>
            </a:p>
          </p:txBody>
        </p:sp>
      </p:grpSp>
      <p:pic>
        <p:nvPicPr>
          <p:cNvPr id="13" name="图片 19">
            <a:extLst>
              <a:ext uri="{FF2B5EF4-FFF2-40B4-BE49-F238E27FC236}">
                <a16:creationId xmlns:a16="http://schemas.microsoft.com/office/drawing/2014/main" id="{107EDA5B-2311-4943-86C6-5A8E7EBDA60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2881" y="234950"/>
            <a:ext cx="2951163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Freeform 7">
            <a:extLst>
              <a:ext uri="{FF2B5EF4-FFF2-40B4-BE49-F238E27FC236}">
                <a16:creationId xmlns:a16="http://schemas.microsoft.com/office/drawing/2014/main" id="{6D7AF9ED-37C0-4656-8FEB-87DA59CBCAA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1384216" y="5384800"/>
            <a:ext cx="807784" cy="314325"/>
          </a:xfrm>
          <a:custGeom>
            <a:avLst/>
            <a:gdLst>
              <a:gd name="T0" fmla="*/ 0 w 1061"/>
              <a:gd name="T1" fmla="*/ 0 h 413"/>
              <a:gd name="T2" fmla="*/ 614905588 w 1061"/>
              <a:gd name="T3" fmla="*/ 0 h 413"/>
              <a:gd name="T4" fmla="*/ 527392983 w 1061"/>
              <a:gd name="T5" fmla="*/ 241460833 h 413"/>
              <a:gd name="T6" fmla="*/ 0 w 1061"/>
              <a:gd name="T7" fmla="*/ 241460833 h 413"/>
              <a:gd name="T8" fmla="*/ 0 w 1061"/>
              <a:gd name="T9" fmla="*/ 0 h 41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61"/>
              <a:gd name="T16" fmla="*/ 0 h 413"/>
              <a:gd name="T17" fmla="*/ 1061 w 1061"/>
              <a:gd name="T18" fmla="*/ 413 h 41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61" h="413">
                <a:moveTo>
                  <a:pt x="0" y="0"/>
                </a:moveTo>
                <a:lnTo>
                  <a:pt x="1061" y="0"/>
                </a:lnTo>
                <a:lnTo>
                  <a:pt x="910" y="413"/>
                </a:lnTo>
                <a:lnTo>
                  <a:pt x="0" y="413"/>
                </a:lnTo>
                <a:lnTo>
                  <a:pt x="0" y="0"/>
                </a:lnTo>
                <a:close/>
              </a:path>
            </a:pathLst>
          </a:custGeom>
          <a:solidFill>
            <a:srgbClr val="23C1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1404" tIns="45702" rIns="91404" bIns="45702"/>
          <a:lstStyle/>
          <a:p>
            <a:endParaRPr lang="de-DE"/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81484E39-048A-4555-8537-7CE8CE38ABF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462167" y="5384800"/>
            <a:ext cx="922048" cy="314325"/>
          </a:xfrm>
          <a:custGeom>
            <a:avLst/>
            <a:gdLst>
              <a:gd name="T0" fmla="*/ 87088823 w 1210"/>
              <a:gd name="T1" fmla="*/ 0 h 413"/>
              <a:gd name="T2" fmla="*/ 702515233 w 1210"/>
              <a:gd name="T3" fmla="*/ 0 h 413"/>
              <a:gd name="T4" fmla="*/ 615426411 w 1210"/>
              <a:gd name="T5" fmla="*/ 241460833 h 413"/>
              <a:gd name="T6" fmla="*/ 0 w 1210"/>
              <a:gd name="T7" fmla="*/ 241460833 h 413"/>
              <a:gd name="T8" fmla="*/ 87088823 w 1210"/>
              <a:gd name="T9" fmla="*/ 0 h 41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10"/>
              <a:gd name="T16" fmla="*/ 0 h 413"/>
              <a:gd name="T17" fmla="*/ 1210 w 1210"/>
              <a:gd name="T18" fmla="*/ 413 h 41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10" h="413">
                <a:moveTo>
                  <a:pt x="150" y="0"/>
                </a:moveTo>
                <a:lnTo>
                  <a:pt x="1210" y="0"/>
                </a:lnTo>
                <a:lnTo>
                  <a:pt x="1060" y="413"/>
                </a:lnTo>
                <a:lnTo>
                  <a:pt x="0" y="413"/>
                </a:lnTo>
                <a:lnTo>
                  <a:pt x="150" y="0"/>
                </a:lnTo>
                <a:close/>
              </a:path>
            </a:pathLst>
          </a:custGeom>
          <a:solidFill>
            <a:srgbClr val="0192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1404" tIns="45702" rIns="91404" bIns="45702"/>
          <a:lstStyle/>
          <a:p>
            <a:endParaRPr lang="de-DE"/>
          </a:p>
        </p:txBody>
      </p:sp>
      <p:sp>
        <p:nvSpPr>
          <p:cNvPr id="20" name="Freeform 9">
            <a:extLst>
              <a:ext uri="{FF2B5EF4-FFF2-40B4-BE49-F238E27FC236}">
                <a16:creationId xmlns:a16="http://schemas.microsoft.com/office/drawing/2014/main" id="{817CBC4C-E9C9-44F5-93AD-AE3DFA6B5FB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541707" y="5384800"/>
            <a:ext cx="922048" cy="314325"/>
          </a:xfrm>
          <a:custGeom>
            <a:avLst/>
            <a:gdLst>
              <a:gd name="T0" fmla="*/ 87669440 w 1210"/>
              <a:gd name="T1" fmla="*/ 0 h 413"/>
              <a:gd name="T2" fmla="*/ 702515233 w 1210"/>
              <a:gd name="T3" fmla="*/ 0 h 413"/>
              <a:gd name="T4" fmla="*/ 615426411 w 1210"/>
              <a:gd name="T5" fmla="*/ 241460833 h 413"/>
              <a:gd name="T6" fmla="*/ 0 w 1210"/>
              <a:gd name="T7" fmla="*/ 241460833 h 413"/>
              <a:gd name="T8" fmla="*/ 87669440 w 1210"/>
              <a:gd name="T9" fmla="*/ 0 h 41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10"/>
              <a:gd name="T16" fmla="*/ 0 h 413"/>
              <a:gd name="T17" fmla="*/ 1210 w 1210"/>
              <a:gd name="T18" fmla="*/ 413 h 41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10" h="413">
                <a:moveTo>
                  <a:pt x="151" y="0"/>
                </a:moveTo>
                <a:lnTo>
                  <a:pt x="1210" y="0"/>
                </a:lnTo>
                <a:lnTo>
                  <a:pt x="1060" y="413"/>
                </a:lnTo>
                <a:lnTo>
                  <a:pt x="0" y="413"/>
                </a:lnTo>
                <a:lnTo>
                  <a:pt x="151" y="0"/>
                </a:lnTo>
                <a:close/>
              </a:path>
            </a:pathLst>
          </a:custGeom>
          <a:solidFill>
            <a:srgbClr val="0081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1404" tIns="45702" rIns="91404" bIns="45702"/>
          <a:lstStyle/>
          <a:p>
            <a:endParaRPr lang="de-DE"/>
          </a:p>
        </p:txBody>
      </p:sp>
      <p:sp>
        <p:nvSpPr>
          <p:cNvPr id="21" name="Freeform 10">
            <a:extLst>
              <a:ext uri="{FF2B5EF4-FFF2-40B4-BE49-F238E27FC236}">
                <a16:creationId xmlns:a16="http://schemas.microsoft.com/office/drawing/2014/main" id="{82424DBE-60BA-4FC6-B29C-EFB3721BB5D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621245" y="5384800"/>
            <a:ext cx="922048" cy="314325"/>
          </a:xfrm>
          <a:custGeom>
            <a:avLst/>
            <a:gdLst>
              <a:gd name="T0" fmla="*/ 87088823 w 1210"/>
              <a:gd name="T1" fmla="*/ 0 h 413"/>
              <a:gd name="T2" fmla="*/ 702515233 w 1210"/>
              <a:gd name="T3" fmla="*/ 0 h 413"/>
              <a:gd name="T4" fmla="*/ 614845793 w 1210"/>
              <a:gd name="T5" fmla="*/ 241460833 h 413"/>
              <a:gd name="T6" fmla="*/ 0 w 1210"/>
              <a:gd name="T7" fmla="*/ 241460833 h 413"/>
              <a:gd name="T8" fmla="*/ 87088823 w 1210"/>
              <a:gd name="T9" fmla="*/ 0 h 41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10"/>
              <a:gd name="T16" fmla="*/ 0 h 413"/>
              <a:gd name="T17" fmla="*/ 1210 w 1210"/>
              <a:gd name="T18" fmla="*/ 413 h 41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10" h="413">
                <a:moveTo>
                  <a:pt x="150" y="0"/>
                </a:moveTo>
                <a:lnTo>
                  <a:pt x="1210" y="0"/>
                </a:lnTo>
                <a:lnTo>
                  <a:pt x="1059" y="413"/>
                </a:lnTo>
                <a:lnTo>
                  <a:pt x="0" y="413"/>
                </a:lnTo>
                <a:lnTo>
                  <a:pt x="15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1404" tIns="45702" rIns="91404" bIns="45702"/>
          <a:lstStyle/>
          <a:p>
            <a:endParaRPr lang="de-DE"/>
          </a:p>
        </p:txBody>
      </p:sp>
      <p:sp>
        <p:nvSpPr>
          <p:cNvPr id="22" name="Freeform 11">
            <a:extLst>
              <a:ext uri="{FF2B5EF4-FFF2-40B4-BE49-F238E27FC236}">
                <a16:creationId xmlns:a16="http://schemas.microsoft.com/office/drawing/2014/main" id="{98B4E80B-F183-403E-B713-0D0E93E26F1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135813" y="5384800"/>
            <a:ext cx="1487021" cy="314325"/>
          </a:xfrm>
          <a:custGeom>
            <a:avLst/>
            <a:gdLst>
              <a:gd name="T0" fmla="*/ 87796139 w 1950"/>
              <a:gd name="T1" fmla="*/ 0 h 413"/>
              <a:gd name="T2" fmla="*/ 1133790988 w 1950"/>
              <a:gd name="T3" fmla="*/ 0 h 413"/>
              <a:gd name="T4" fmla="*/ 1045994849 w 1950"/>
              <a:gd name="T5" fmla="*/ 241460833 h 413"/>
              <a:gd name="T6" fmla="*/ 0 w 1950"/>
              <a:gd name="T7" fmla="*/ 241460833 h 413"/>
              <a:gd name="T8" fmla="*/ 87796139 w 1950"/>
              <a:gd name="T9" fmla="*/ 0 h 41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50"/>
              <a:gd name="T16" fmla="*/ 0 h 413"/>
              <a:gd name="T17" fmla="*/ 1950 w 1950"/>
              <a:gd name="T18" fmla="*/ 413 h 41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50" h="413">
                <a:moveTo>
                  <a:pt x="151" y="0"/>
                </a:moveTo>
                <a:lnTo>
                  <a:pt x="1950" y="0"/>
                </a:lnTo>
                <a:lnTo>
                  <a:pt x="1799" y="413"/>
                </a:lnTo>
                <a:lnTo>
                  <a:pt x="0" y="413"/>
                </a:lnTo>
                <a:lnTo>
                  <a:pt x="151" y="0"/>
                </a:lnTo>
                <a:close/>
              </a:path>
            </a:pathLst>
          </a:custGeom>
          <a:solidFill>
            <a:srgbClr val="00539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1404" tIns="45702" rIns="91404" bIns="45702"/>
          <a:lstStyle/>
          <a:p>
            <a:endParaRPr lang="de-DE"/>
          </a:p>
        </p:txBody>
      </p:sp>
      <p:sp>
        <p:nvSpPr>
          <p:cNvPr id="25" name="矩形 193">
            <a:extLst>
              <a:ext uri="{FF2B5EF4-FFF2-40B4-BE49-F238E27FC236}">
                <a16:creationId xmlns:a16="http://schemas.microsoft.com/office/drawing/2014/main" id="{A0C4B39C-6DF0-4553-A7F7-1FC00DBE8552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0" y="6524625"/>
            <a:ext cx="12192000" cy="360363"/>
          </a:xfrm>
          <a:prstGeom prst="rect">
            <a:avLst/>
          </a:prstGeom>
          <a:gradFill rotWithShape="1">
            <a:gsLst>
              <a:gs pos="0">
                <a:srgbClr val="0E1A40"/>
              </a:gs>
              <a:gs pos="100000">
                <a:srgbClr val="2F5EB0"/>
              </a:gs>
            </a:gsLst>
            <a:lin ang="138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de-DE" altLang="de-DE" sz="1700">
              <a:solidFill>
                <a:srgbClr val="FFFFFF"/>
              </a:solidFill>
            </a:endParaRPr>
          </a:p>
        </p:txBody>
      </p:sp>
      <p:sp>
        <p:nvSpPr>
          <p:cNvPr id="26" name="矩形 194">
            <a:extLst>
              <a:ext uri="{FF2B5EF4-FFF2-40B4-BE49-F238E27FC236}">
                <a16:creationId xmlns:a16="http://schemas.microsoft.com/office/drawing/2014/main" id="{BC588E55-267E-4397-999E-6B6B7D9F2BA8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0" y="6596063"/>
            <a:ext cx="12192000" cy="288925"/>
          </a:xfrm>
          <a:prstGeom prst="rect">
            <a:avLst/>
          </a:prstGeom>
          <a:solidFill>
            <a:srgbClr val="3F3F3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de-DE" altLang="de-DE" sz="1700">
              <a:solidFill>
                <a:srgbClr val="FFFFFF"/>
              </a:solidFill>
            </a:endParaRPr>
          </a:p>
        </p:txBody>
      </p:sp>
      <p:sp>
        <p:nvSpPr>
          <p:cNvPr id="27" name="Rectangle 4">
            <a:extLst>
              <a:ext uri="{FF2B5EF4-FFF2-40B4-BE49-F238E27FC236}">
                <a16:creationId xmlns:a16="http://schemas.microsoft.com/office/drawing/2014/main" id="{AD50868E-2AF3-4A50-93C3-BD944D596B1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558463" y="6492875"/>
            <a:ext cx="1152525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1416" tIns="45708" rIns="91416" bIns="45708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900" b="1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sym typeface="Microsoft YaHei" panose="020B0503020204020204" pitchFamily="34" charset="-122"/>
            </a:endParaRPr>
          </a:p>
        </p:txBody>
      </p:sp>
      <p:sp>
        <p:nvSpPr>
          <p:cNvPr id="28" name="Rectangle 4">
            <a:extLst>
              <a:ext uri="{FF2B5EF4-FFF2-40B4-BE49-F238E27FC236}">
                <a16:creationId xmlns:a16="http://schemas.microsoft.com/office/drawing/2014/main" id="{C88C41DA-1214-491D-BDFE-6AB348D7EB22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431800" y="6454775"/>
            <a:ext cx="645001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000" b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Microsoft YaHei" panose="020B0503020204020204" pitchFamily="34" charset="-122"/>
              </a:rPr>
              <a:t>HONGFA TECHNOLOGY, FOR A BETTER LIFE!</a:t>
            </a:r>
            <a:endParaRPr lang="zh-CN" altLang="en-US" sz="1000" b="1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sym typeface="Microsoft YaHei" panose="020B0503020204020204" pitchFamily="34" charset="-122"/>
            </a:endParaRPr>
          </a:p>
        </p:txBody>
      </p:sp>
      <p:sp>
        <p:nvSpPr>
          <p:cNvPr id="29" name="Freeform 6">
            <a:extLst>
              <a:ext uri="{FF2B5EF4-FFF2-40B4-BE49-F238E27FC236}">
                <a16:creationId xmlns:a16="http://schemas.microsoft.com/office/drawing/2014/main" id="{7068F9F8-3057-4140-A213-F8790B7DDF37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4921250" y="1470025"/>
            <a:ext cx="7270750" cy="3825875"/>
          </a:xfrm>
          <a:custGeom>
            <a:avLst/>
            <a:gdLst>
              <a:gd name="T0" fmla="*/ 0 w 9542"/>
              <a:gd name="T1" fmla="*/ 0 h 4998"/>
              <a:gd name="T2" fmla="*/ 2147483646 w 9542"/>
              <a:gd name="T3" fmla="*/ 0 h 4998"/>
              <a:gd name="T4" fmla="*/ 2147483646 w 9542"/>
              <a:gd name="T5" fmla="*/ 2147483646 h 4998"/>
              <a:gd name="T6" fmla="*/ 0 w 9542"/>
              <a:gd name="T7" fmla="*/ 2147483646 h 4998"/>
              <a:gd name="T8" fmla="*/ 0 w 9542"/>
              <a:gd name="T9" fmla="*/ 0 h 499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542"/>
              <a:gd name="T16" fmla="*/ 0 h 4998"/>
              <a:gd name="T17" fmla="*/ 9542 w 9542"/>
              <a:gd name="T18" fmla="*/ 4998 h 499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542" h="4998">
                <a:moveTo>
                  <a:pt x="0" y="0"/>
                </a:moveTo>
                <a:lnTo>
                  <a:pt x="9542" y="0"/>
                </a:lnTo>
                <a:lnTo>
                  <a:pt x="7722" y="4998"/>
                </a:lnTo>
                <a:lnTo>
                  <a:pt x="0" y="4998"/>
                </a:lnTo>
                <a:lnTo>
                  <a:pt x="0" y="0"/>
                </a:lnTo>
                <a:close/>
              </a:path>
            </a:pathLst>
          </a:custGeom>
          <a:solidFill>
            <a:srgbClr val="0078C8">
              <a:alpha val="8901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1404" tIns="45702" rIns="91404" bIns="45702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8471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93">
            <a:extLst>
              <a:ext uri="{FF2B5EF4-FFF2-40B4-BE49-F238E27FC236}">
                <a16:creationId xmlns:a16="http://schemas.microsoft.com/office/drawing/2014/main" id="{B542BE08-BBF4-4B32-8649-2FD18C6FB8F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0" y="6524625"/>
            <a:ext cx="12192000" cy="360363"/>
          </a:xfrm>
          <a:prstGeom prst="rect">
            <a:avLst/>
          </a:prstGeom>
          <a:gradFill rotWithShape="1">
            <a:gsLst>
              <a:gs pos="0">
                <a:srgbClr val="0E1A40"/>
              </a:gs>
              <a:gs pos="100000">
                <a:srgbClr val="2F5EB0"/>
              </a:gs>
            </a:gsLst>
            <a:lin ang="138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de-DE" altLang="de-DE" sz="1700">
              <a:solidFill>
                <a:srgbClr val="FFFFFF"/>
              </a:solidFill>
            </a:endParaRPr>
          </a:p>
        </p:txBody>
      </p:sp>
      <p:sp>
        <p:nvSpPr>
          <p:cNvPr id="8" name="矩形 194">
            <a:extLst>
              <a:ext uri="{FF2B5EF4-FFF2-40B4-BE49-F238E27FC236}">
                <a16:creationId xmlns:a16="http://schemas.microsoft.com/office/drawing/2014/main" id="{2D367C06-68CD-4054-966A-498F98159574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0" y="6596063"/>
            <a:ext cx="12192000" cy="288925"/>
          </a:xfrm>
          <a:prstGeom prst="rect">
            <a:avLst/>
          </a:prstGeom>
          <a:solidFill>
            <a:srgbClr val="3F3F3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de-DE" altLang="de-DE" sz="1700">
              <a:solidFill>
                <a:srgbClr val="FFFFFF"/>
              </a:solidFill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C75B03FB-1843-44CB-B812-E223FE1B4A4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558463" y="6492875"/>
            <a:ext cx="1152525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1416" tIns="45708" rIns="91416" bIns="45708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900" b="1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sym typeface="Microsoft YaHei" panose="020B0503020204020204" pitchFamily="34" charset="-122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CC237371-5560-46BF-966C-FCDD3D1BCCFE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431800" y="6454775"/>
            <a:ext cx="645001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de-DE" sz="1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Microsoft YaHei" panose="020B0503020204020204" pitchFamily="34" charset="-122"/>
              </a:rPr>
              <a:t>HONGFA TECHNOLOGY, FOR A BETTER LIFE!</a:t>
            </a:r>
            <a:endParaRPr lang="zh-CN" altLang="en-US" sz="10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sym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82233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93">
            <a:extLst>
              <a:ext uri="{FF2B5EF4-FFF2-40B4-BE49-F238E27FC236}">
                <a16:creationId xmlns:a16="http://schemas.microsoft.com/office/drawing/2014/main" id="{61EB7033-F266-4C50-9511-AA6E05C34953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0" y="6524625"/>
            <a:ext cx="12192000" cy="360363"/>
          </a:xfrm>
          <a:prstGeom prst="rect">
            <a:avLst/>
          </a:prstGeom>
          <a:gradFill rotWithShape="1">
            <a:gsLst>
              <a:gs pos="0">
                <a:srgbClr val="0E1A40"/>
              </a:gs>
              <a:gs pos="100000">
                <a:srgbClr val="2F5EB0"/>
              </a:gs>
            </a:gsLst>
            <a:lin ang="138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altLang="de-DE" sz="1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engXian" panose="02010600030101010101" pitchFamily="2" charset="-122"/>
              <a:ea typeface="DengXian" panose="02010600030101010101" pitchFamily="2" charset="-122"/>
              <a:cs typeface="+mn-cs"/>
              <a:sym typeface="DengXian" panose="02010600030101010101" pitchFamily="2" charset="-122"/>
            </a:endParaRPr>
          </a:p>
        </p:txBody>
      </p:sp>
      <p:sp>
        <p:nvSpPr>
          <p:cNvPr id="8" name="矩形 194">
            <a:extLst>
              <a:ext uri="{FF2B5EF4-FFF2-40B4-BE49-F238E27FC236}">
                <a16:creationId xmlns:a16="http://schemas.microsoft.com/office/drawing/2014/main" id="{8F84674F-6CC5-4E60-9CA5-AB75D1FE0665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0" y="6596063"/>
            <a:ext cx="12192000" cy="288925"/>
          </a:xfrm>
          <a:prstGeom prst="rect">
            <a:avLst/>
          </a:prstGeom>
          <a:solidFill>
            <a:srgbClr val="3F3F3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altLang="de-DE" sz="1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engXian" panose="02010600030101010101" pitchFamily="2" charset="-122"/>
              <a:ea typeface="DengXian" panose="02010600030101010101" pitchFamily="2" charset="-122"/>
              <a:cs typeface="+mn-cs"/>
              <a:sym typeface="DengXian" panose="02010600030101010101" pitchFamily="2" charset="-122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C34BA59B-C74E-47F6-AF53-60E314360001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431800" y="6454775"/>
            <a:ext cx="645001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sym typeface="DengXian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de-DE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  <a:sym typeface="Microsoft YaHei" panose="020B0503020204020204" pitchFamily="34" charset="-122"/>
              </a:rPr>
              <a:t>HONGFA TECHNOLOGY, FOR A BETTER LIFE!</a:t>
            </a:r>
            <a:endParaRPr kumimoji="0" lang="zh-CN" altLang="en-US" sz="1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  <a:sym typeface="Microsoft YaHei" panose="020B0503020204020204" pitchFamily="34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72B10839-0CB8-4DAC-969E-C277902ABB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/>
        </p:blipFill>
        <p:spPr>
          <a:xfrm>
            <a:off x="0" y="-2"/>
            <a:ext cx="5803905" cy="652462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6953764-E841-4A66-BFE0-28153DED132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830" y="0"/>
            <a:ext cx="9041170" cy="6524625"/>
          </a:xfrm>
          <a:prstGeom prst="rect">
            <a:avLst/>
          </a:prstGeom>
        </p:spPr>
      </p:pic>
      <p:sp>
        <p:nvSpPr>
          <p:cNvPr id="12" name="Freeform 5">
            <a:extLst>
              <a:ext uri="{FF2B5EF4-FFF2-40B4-BE49-F238E27FC236}">
                <a16:creationId xmlns:a16="http://schemas.microsoft.com/office/drawing/2014/main" id="{B87D1110-8B23-41FD-B235-3C950F5762BD}"/>
              </a:ext>
            </a:extLst>
          </p:cNvPr>
          <p:cNvSpPr/>
          <p:nvPr userDrawn="1"/>
        </p:nvSpPr>
        <p:spPr bwMode="auto">
          <a:xfrm>
            <a:off x="5235111" y="2695959"/>
            <a:ext cx="1030113" cy="867532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91274" tIns="45638" rIns="91274" bIns="45638" numCol="1" anchor="t" anchorCtr="0" compatLnSpc="1"/>
          <a:lstStyle/>
          <a:p>
            <a:pPr defTabSz="28575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3200" b="1">
              <a:solidFill>
                <a:prstClr val="black"/>
              </a:solidFill>
              <a:latin typeface="Calibri"/>
              <a:ea typeface="等线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1063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12" Type="http://schemas.openxmlformats.org/officeDocument/2006/relationships/image" Target="../media/image45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jpeg"/><Relationship Id="rId11" Type="http://schemas.openxmlformats.org/officeDocument/2006/relationships/image" Target="../media/image44.png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7.emf"/><Relationship Id="rId9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7.png"/><Relationship Id="rId7" Type="http://schemas.openxmlformats.org/officeDocument/2006/relationships/image" Target="../media/image50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jpeg"/><Relationship Id="rId10" Type="http://schemas.openxmlformats.org/officeDocument/2006/relationships/image" Target="../media/image53.jpeg"/><Relationship Id="rId4" Type="http://schemas.microsoft.com/office/2007/relationships/hdphoto" Target="../media/hdphoto2.wdp"/><Relationship Id="rId9" Type="http://schemas.openxmlformats.org/officeDocument/2006/relationships/image" Target="../media/image5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18" Type="http://schemas.openxmlformats.org/officeDocument/2006/relationships/image" Target="../media/image69.png"/><Relationship Id="rId3" Type="http://schemas.openxmlformats.org/officeDocument/2006/relationships/image" Target="../media/image56.png"/><Relationship Id="rId21" Type="http://schemas.openxmlformats.org/officeDocument/2006/relationships/image" Target="../media/image72.png"/><Relationship Id="rId7" Type="http://schemas.microsoft.com/office/2007/relationships/hdphoto" Target="../media/hdphoto3.wdp"/><Relationship Id="rId12" Type="http://schemas.openxmlformats.org/officeDocument/2006/relationships/image" Target="../media/image64.png"/><Relationship Id="rId17" Type="http://schemas.openxmlformats.org/officeDocument/2006/relationships/image" Target="../media/image68.png"/><Relationship Id="rId25" Type="http://schemas.openxmlformats.org/officeDocument/2006/relationships/image" Target="../media/image76.png"/><Relationship Id="rId2" Type="http://schemas.openxmlformats.org/officeDocument/2006/relationships/image" Target="../media/image55.png"/><Relationship Id="rId16" Type="http://schemas.openxmlformats.org/officeDocument/2006/relationships/image" Target="../media/image67.png"/><Relationship Id="rId20" Type="http://schemas.openxmlformats.org/officeDocument/2006/relationships/image" Target="../media/image7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9.png"/><Relationship Id="rId11" Type="http://schemas.openxmlformats.org/officeDocument/2006/relationships/image" Target="../media/image63.png"/><Relationship Id="rId24" Type="http://schemas.openxmlformats.org/officeDocument/2006/relationships/image" Target="../media/image75.png"/><Relationship Id="rId5" Type="http://schemas.openxmlformats.org/officeDocument/2006/relationships/image" Target="../media/image58.png"/><Relationship Id="rId15" Type="http://schemas.openxmlformats.org/officeDocument/2006/relationships/image" Target="../media/image66.png"/><Relationship Id="rId23" Type="http://schemas.openxmlformats.org/officeDocument/2006/relationships/image" Target="../media/image74.png"/><Relationship Id="rId10" Type="http://schemas.openxmlformats.org/officeDocument/2006/relationships/image" Target="../media/image62.png"/><Relationship Id="rId19" Type="http://schemas.openxmlformats.org/officeDocument/2006/relationships/image" Target="../media/image70.png"/><Relationship Id="rId4" Type="http://schemas.openxmlformats.org/officeDocument/2006/relationships/image" Target="../media/image57.png"/><Relationship Id="rId9" Type="http://schemas.openxmlformats.org/officeDocument/2006/relationships/image" Target="../media/image61.png"/><Relationship Id="rId14" Type="http://schemas.microsoft.com/office/2007/relationships/hdphoto" Target="../media/hdphoto4.wdp"/><Relationship Id="rId22" Type="http://schemas.openxmlformats.org/officeDocument/2006/relationships/image" Target="../media/image7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13" Type="http://schemas.openxmlformats.org/officeDocument/2006/relationships/image" Target="../media/image86.emf"/><Relationship Id="rId3" Type="http://schemas.microsoft.com/office/2007/relationships/hdphoto" Target="../media/hdphoto5.wdp"/><Relationship Id="rId7" Type="http://schemas.openxmlformats.org/officeDocument/2006/relationships/image" Target="../media/image80.jpeg"/><Relationship Id="rId12" Type="http://schemas.openxmlformats.org/officeDocument/2006/relationships/image" Target="../media/image85.jpe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9.png"/><Relationship Id="rId11" Type="http://schemas.openxmlformats.org/officeDocument/2006/relationships/image" Target="../media/image84.jpeg"/><Relationship Id="rId5" Type="http://schemas.microsoft.com/office/2007/relationships/hdphoto" Target="../media/hdphoto6.wdp"/><Relationship Id="rId15" Type="http://schemas.openxmlformats.org/officeDocument/2006/relationships/image" Target="../media/image88.png"/><Relationship Id="rId10" Type="http://schemas.openxmlformats.org/officeDocument/2006/relationships/image" Target="../media/image83.jpeg"/><Relationship Id="rId4" Type="http://schemas.openxmlformats.org/officeDocument/2006/relationships/image" Target="../media/image78.png"/><Relationship Id="rId9" Type="http://schemas.openxmlformats.org/officeDocument/2006/relationships/image" Target="../media/image82.jpeg"/><Relationship Id="rId14" Type="http://schemas.openxmlformats.org/officeDocument/2006/relationships/image" Target="../media/image8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13" Type="http://schemas.openxmlformats.org/officeDocument/2006/relationships/image" Target="../media/image100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12" Type="http://schemas.openxmlformats.org/officeDocument/2006/relationships/image" Target="../media/image99.png"/><Relationship Id="rId17" Type="http://schemas.openxmlformats.org/officeDocument/2006/relationships/image" Target="../media/image104.png"/><Relationship Id="rId2" Type="http://schemas.openxmlformats.org/officeDocument/2006/relationships/image" Target="../media/image89.png"/><Relationship Id="rId16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11" Type="http://schemas.openxmlformats.org/officeDocument/2006/relationships/image" Target="../media/image98.png"/><Relationship Id="rId5" Type="http://schemas.openxmlformats.org/officeDocument/2006/relationships/image" Target="../media/image92.png"/><Relationship Id="rId15" Type="http://schemas.openxmlformats.org/officeDocument/2006/relationships/image" Target="../media/image102.png"/><Relationship Id="rId10" Type="http://schemas.openxmlformats.org/officeDocument/2006/relationships/image" Target="../media/image97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Relationship Id="rId14" Type="http://schemas.openxmlformats.org/officeDocument/2006/relationships/image" Target="../media/image10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europe.autonews.com/technology/europe-needs-65-million-ev-chargers-2035?utm_source=daily&amp;utm_medium=email&amp;utm_campaign=20220211&amp;utm_content=article3-headline" TargetMode="External"/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11" Type="http://schemas.openxmlformats.org/officeDocument/2006/relationships/image" Target="../media/image115.png"/><Relationship Id="rId5" Type="http://schemas.openxmlformats.org/officeDocument/2006/relationships/image" Target="../media/image109.png"/><Relationship Id="rId10" Type="http://schemas.openxmlformats.org/officeDocument/2006/relationships/image" Target="../media/image114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5.png"/><Relationship Id="rId4" Type="http://schemas.openxmlformats.org/officeDocument/2006/relationships/image" Target="../media/image1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emf"/><Relationship Id="rId3" Type="http://schemas.openxmlformats.org/officeDocument/2006/relationships/image" Target="../media/image120.png"/><Relationship Id="rId7" Type="http://schemas.openxmlformats.org/officeDocument/2006/relationships/image" Target="../media/image132.emf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1.emf"/><Relationship Id="rId5" Type="http://schemas.openxmlformats.org/officeDocument/2006/relationships/image" Target="../media/image130.png"/><Relationship Id="rId4" Type="http://schemas.openxmlformats.org/officeDocument/2006/relationships/image" Target="../media/image129.png"/><Relationship Id="rId9" Type="http://schemas.openxmlformats.org/officeDocument/2006/relationships/image" Target="../media/image134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05C979-1478-4B59-93BC-D3C24FB0C8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E63A3D-1EF5-4908-9CDF-F0C90006122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8317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15F010-2D9E-4A9D-A1B3-BE050DEBF5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EV Charging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ABA4C3-FE76-438C-B89F-5940238671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err="1"/>
              <a:t>Charging</a:t>
            </a:r>
            <a:r>
              <a:rPr lang="de-DE" dirty="0"/>
              <a:t> Mode 3 &amp; 4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7592972-42B4-4524-8207-7DC79A65FA7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231641" y="1573107"/>
            <a:ext cx="3768406" cy="2597574"/>
          </a:xfrm>
          <a:solidFill>
            <a:schemeClr val="accent6">
              <a:alpha val="5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de-DE" sz="1600" b="1" dirty="0"/>
              <a:t>Mode 4</a:t>
            </a:r>
          </a:p>
          <a:p>
            <a:pPr algn="just"/>
            <a:r>
              <a:rPr lang="en-US" sz="1600" dirty="0"/>
              <a:t>Include 20 kW subunits and stack them to create a higher power</a:t>
            </a:r>
          </a:p>
          <a:p>
            <a:pPr algn="just"/>
            <a:r>
              <a:rPr lang="en-US" sz="1600" dirty="0"/>
              <a:t>Three main power levels: </a:t>
            </a:r>
          </a:p>
          <a:p>
            <a:pPr lvl="1" algn="just"/>
            <a:r>
              <a:rPr lang="en-US" sz="1400" dirty="0">
                <a:sym typeface="Symbol" panose="05050102010706020507" pitchFamily="18" charset="2"/>
              </a:rPr>
              <a:t> 50kW for city use</a:t>
            </a:r>
          </a:p>
          <a:p>
            <a:pPr lvl="1" algn="just"/>
            <a:r>
              <a:rPr lang="en-US" sz="1400" dirty="0">
                <a:sym typeface="Symbol" panose="05050102010706020507" pitchFamily="18" charset="2"/>
              </a:rPr>
              <a:t>150 kW for highways</a:t>
            </a:r>
          </a:p>
          <a:p>
            <a:pPr lvl="1" algn="just"/>
            <a:r>
              <a:rPr lang="en-US" sz="1400" dirty="0">
                <a:sym typeface="Symbol" panose="05050102010706020507" pitchFamily="18" charset="2"/>
              </a:rPr>
              <a:t>350 kW for supercars/Trucks/Buses</a:t>
            </a:r>
            <a:endParaRPr lang="en-US" sz="1400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B84B3F58-843E-46C6-AE74-9B1437C048C0}"/>
              </a:ext>
            </a:extLst>
          </p:cNvPr>
          <p:cNvSpPr txBox="1">
            <a:spLocks/>
          </p:cNvSpPr>
          <p:nvPr/>
        </p:nvSpPr>
        <p:spPr>
          <a:xfrm>
            <a:off x="462281" y="1573107"/>
            <a:ext cx="3728720" cy="2597574"/>
          </a:xfrm>
          <a:prstGeom prst="rect">
            <a:avLst/>
          </a:prstGeom>
          <a:solidFill>
            <a:srgbClr val="1F4E79">
              <a:alpha val="50000"/>
            </a:srgb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de-DE" sz="1800" b="1" dirty="0"/>
              <a:t>Mode 3 - Max Power</a:t>
            </a:r>
          </a:p>
          <a:p>
            <a:r>
              <a:rPr lang="en-US" sz="1600" dirty="0"/>
              <a:t>63A / 43.5 kW</a:t>
            </a:r>
          </a:p>
          <a:p>
            <a:pPr marL="0" indent="0">
              <a:buNone/>
            </a:pPr>
            <a:r>
              <a:rPr lang="en-US" sz="1600" b="1" dirty="0"/>
              <a:t>Hongfa Products:</a:t>
            </a:r>
            <a:endParaRPr lang="en-GB" sz="1600" b="1" dirty="0"/>
          </a:p>
          <a:p>
            <a:pPr fontAlgn="auto">
              <a:spcAft>
                <a:spcPts val="0"/>
              </a:spcAft>
            </a:pPr>
            <a:r>
              <a:rPr lang="en-GB" sz="1600" dirty="0"/>
              <a:t>Contactors</a:t>
            </a:r>
          </a:p>
          <a:p>
            <a:pPr fontAlgn="auto">
              <a:spcAft>
                <a:spcPts val="0"/>
              </a:spcAft>
            </a:pPr>
            <a:r>
              <a:rPr lang="en-GB" sz="1600" dirty="0"/>
              <a:t>MCB / MCCB</a:t>
            </a:r>
          </a:p>
          <a:p>
            <a:pPr fontAlgn="auto">
              <a:spcAft>
                <a:spcPts val="0"/>
              </a:spcAft>
            </a:pPr>
            <a:r>
              <a:rPr lang="en-GB" sz="1600" dirty="0"/>
              <a:t>Power Relay</a:t>
            </a:r>
          </a:p>
          <a:p>
            <a:pPr fontAlgn="auto">
              <a:spcAft>
                <a:spcPts val="0"/>
              </a:spcAft>
            </a:pPr>
            <a:r>
              <a:rPr lang="en-GB" sz="1600" dirty="0"/>
              <a:t>Capacitor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AB969FDA-C174-428B-87F9-3850E1A20752}"/>
              </a:ext>
            </a:extLst>
          </p:cNvPr>
          <p:cNvSpPr txBox="1">
            <a:spLocks/>
          </p:cNvSpPr>
          <p:nvPr/>
        </p:nvSpPr>
        <p:spPr>
          <a:xfrm>
            <a:off x="8001001" y="1573107"/>
            <a:ext cx="3728720" cy="2597574"/>
          </a:xfrm>
          <a:prstGeom prst="rect">
            <a:avLst/>
          </a:prstGeom>
          <a:solidFill>
            <a:schemeClr val="accent6">
              <a:alpha val="50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de-DE" sz="1600" b="1" dirty="0"/>
              <a:t>Hongfa Products:</a:t>
            </a:r>
          </a:p>
          <a:p>
            <a:pPr fontAlgn="auto">
              <a:spcAft>
                <a:spcPts val="0"/>
              </a:spcAft>
            </a:pPr>
            <a:r>
              <a:rPr lang="de-DE" sz="1600" dirty="0"/>
              <a:t>Contactors</a:t>
            </a:r>
          </a:p>
          <a:p>
            <a:pPr fontAlgn="auto">
              <a:spcAft>
                <a:spcPts val="0"/>
              </a:spcAft>
            </a:pPr>
            <a:r>
              <a:rPr lang="de-DE" sz="1600" dirty="0"/>
              <a:t>MCCB</a:t>
            </a:r>
          </a:p>
          <a:p>
            <a:pPr fontAlgn="auto">
              <a:spcAft>
                <a:spcPts val="0"/>
              </a:spcAft>
            </a:pPr>
            <a:r>
              <a:rPr lang="de-DE" sz="1600" dirty="0"/>
              <a:t>HVDC Relays</a:t>
            </a:r>
          </a:p>
          <a:p>
            <a:pPr fontAlgn="auto">
              <a:spcAft>
                <a:spcPts val="0"/>
              </a:spcAft>
            </a:pPr>
            <a:r>
              <a:rPr lang="de-DE" sz="1600" dirty="0"/>
              <a:t>Terminal Blocks</a:t>
            </a:r>
          </a:p>
          <a:p>
            <a:pPr fontAlgn="auto">
              <a:spcAft>
                <a:spcPts val="0"/>
              </a:spcAft>
            </a:pPr>
            <a:r>
              <a:rPr lang="de-DE" sz="1600" dirty="0"/>
              <a:t>Power Relays</a:t>
            </a:r>
          </a:p>
          <a:p>
            <a:pPr fontAlgn="auto">
              <a:spcAft>
                <a:spcPts val="0"/>
              </a:spcAft>
            </a:pPr>
            <a:endParaRPr lang="en-GB" sz="1600" dirty="0"/>
          </a:p>
        </p:txBody>
      </p:sp>
      <p:pic>
        <p:nvPicPr>
          <p:cNvPr id="8" name="Image 25">
            <a:extLst>
              <a:ext uri="{FF2B5EF4-FFF2-40B4-BE49-F238E27FC236}">
                <a16:creationId xmlns:a16="http://schemas.microsoft.com/office/drawing/2014/main" id="{43FFCAB4-4DC8-473F-A977-CE98C99C2C4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6" r="9426"/>
          <a:stretch/>
        </p:blipFill>
        <p:spPr>
          <a:xfrm>
            <a:off x="461963" y="4240213"/>
            <a:ext cx="1865312" cy="2089150"/>
          </a:xfrm>
          <a:prstGeom prst="rect">
            <a:avLst/>
          </a:prstGeom>
        </p:spPr>
      </p:pic>
      <p:pic>
        <p:nvPicPr>
          <p:cNvPr id="9" name="Image 25">
            <a:extLst>
              <a:ext uri="{FF2B5EF4-FFF2-40B4-BE49-F238E27FC236}">
                <a16:creationId xmlns:a16="http://schemas.microsoft.com/office/drawing/2014/main" id="{D6C774C8-9D46-4B4A-907D-90C30A932B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12" b="13012"/>
          <a:stretch/>
        </p:blipFill>
        <p:spPr>
          <a:xfrm>
            <a:off x="2326641" y="4240213"/>
            <a:ext cx="1865312" cy="2089150"/>
          </a:xfrm>
          <a:prstGeom prst="rect">
            <a:avLst/>
          </a:prstGeom>
        </p:spPr>
      </p:pic>
      <p:pic>
        <p:nvPicPr>
          <p:cNvPr id="11" name="Image 25">
            <a:extLst>
              <a:ext uri="{FF2B5EF4-FFF2-40B4-BE49-F238E27FC236}">
                <a16:creationId xmlns:a16="http://schemas.microsoft.com/office/drawing/2014/main" id="{CB7E1CF4-F817-424B-8AF6-68654EF3E21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45" b="10445"/>
          <a:stretch/>
        </p:blipFill>
        <p:spPr>
          <a:xfrm>
            <a:off x="4231640" y="4240213"/>
            <a:ext cx="3728719" cy="2089150"/>
          </a:xfrm>
          <a:prstGeom prst="rect">
            <a:avLst/>
          </a:prstGeom>
        </p:spPr>
      </p:pic>
      <p:pic>
        <p:nvPicPr>
          <p:cNvPr id="13" name="Image 25">
            <a:extLst>
              <a:ext uri="{FF2B5EF4-FFF2-40B4-BE49-F238E27FC236}">
                <a16:creationId xmlns:a16="http://schemas.microsoft.com/office/drawing/2014/main" id="{D4F374A5-22D2-4BD4-9A3D-E69D45139C1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5" b="11525"/>
          <a:stretch/>
        </p:blipFill>
        <p:spPr>
          <a:xfrm>
            <a:off x="8000047" y="4240213"/>
            <a:ext cx="1865312" cy="2089150"/>
          </a:xfrm>
          <a:prstGeom prst="rect">
            <a:avLst/>
          </a:prstGeom>
        </p:spPr>
      </p:pic>
      <p:pic>
        <p:nvPicPr>
          <p:cNvPr id="14" name="Image 25">
            <a:extLst>
              <a:ext uri="{FF2B5EF4-FFF2-40B4-BE49-F238E27FC236}">
                <a16:creationId xmlns:a16="http://schemas.microsoft.com/office/drawing/2014/main" id="{EE394838-6C49-4CE4-8FCF-4AFAB43FCC3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39" r="23611"/>
          <a:stretch/>
        </p:blipFill>
        <p:spPr>
          <a:xfrm>
            <a:off x="9864409" y="4240213"/>
            <a:ext cx="1865312" cy="20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276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F823EE51-FFB3-4652-8C43-1504EF0F658A}"/>
              </a:ext>
            </a:extLst>
          </p:cNvPr>
          <p:cNvSpPr/>
          <p:nvPr/>
        </p:nvSpPr>
        <p:spPr>
          <a:xfrm>
            <a:off x="333374" y="1218348"/>
            <a:ext cx="11607967" cy="51162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F4E79"/>
            </a:solidFill>
          </a:ln>
          <a:effectLst>
            <a:outerShdw blurRad="101600" sx="101000" sy="101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BC8DB33-2792-49BF-BD62-B00342941789}"/>
              </a:ext>
            </a:extLst>
          </p:cNvPr>
          <p:cNvSpPr/>
          <p:nvPr/>
        </p:nvSpPr>
        <p:spPr>
          <a:xfrm>
            <a:off x="439153" y="1925053"/>
            <a:ext cx="8345020" cy="4307305"/>
          </a:xfrm>
          <a:prstGeom prst="rect">
            <a:avLst/>
          </a:prstGeom>
          <a:solidFill>
            <a:schemeClr val="bg1"/>
          </a:solidFill>
          <a:ln>
            <a:solidFill>
              <a:srgbClr val="1F4E79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B76BF1F-009E-467F-9615-C0D30949508F}"/>
              </a:ext>
            </a:extLst>
          </p:cNvPr>
          <p:cNvSpPr/>
          <p:nvPr/>
        </p:nvSpPr>
        <p:spPr>
          <a:xfrm>
            <a:off x="8970963" y="1925053"/>
            <a:ext cx="2887662" cy="4307305"/>
          </a:xfrm>
          <a:prstGeom prst="rect">
            <a:avLst/>
          </a:prstGeom>
          <a:solidFill>
            <a:schemeClr val="bg1"/>
          </a:solidFill>
          <a:ln>
            <a:solidFill>
              <a:srgbClr val="1F4E79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25B116-36C4-4151-B5B5-75C9911312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EV Charging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85D17D-7DEB-42C4-9819-E2CBA2900E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Standards involved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D6FBACF-0670-45BF-983D-2173649D252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43977" y="2928734"/>
            <a:ext cx="1870927" cy="1743414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/>
              <a:t>Electric vehicle conductive charging system</a:t>
            </a:r>
          </a:p>
          <a:p>
            <a:pPr marL="0" indent="0">
              <a:buNone/>
            </a:pPr>
            <a:r>
              <a:rPr lang="en-US" sz="180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Part 1: General requirements</a:t>
            </a:r>
          </a:p>
        </p:txBody>
      </p:sp>
      <p:pic>
        <p:nvPicPr>
          <p:cNvPr id="1026" name="Picture 2" descr="International Electrotechnical Commission – Wikipedia">
            <a:extLst>
              <a:ext uri="{FF2B5EF4-FFF2-40B4-BE49-F238E27FC236}">
                <a16:creationId xmlns:a16="http://schemas.microsoft.com/office/drawing/2014/main" id="{4C3184AC-F307-444C-8BA9-CB6D94A0C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9" y="2068770"/>
            <a:ext cx="376237" cy="37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231A6B-0760-4774-8727-92F6AD770A1E}"/>
              </a:ext>
            </a:extLst>
          </p:cNvPr>
          <p:cNvSpPr txBox="1"/>
          <p:nvPr/>
        </p:nvSpPr>
        <p:spPr>
          <a:xfrm>
            <a:off x="825501" y="1995278"/>
            <a:ext cx="17314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</a:rPr>
              <a:t>61851-1</a:t>
            </a:r>
            <a:endParaRPr lang="en-GB" sz="2800" dirty="0">
              <a:solidFill>
                <a:schemeClr val="bg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0" name="Picture 2" descr="International Electrotechnical Commission – Wikipedia">
            <a:extLst>
              <a:ext uri="{FF2B5EF4-FFF2-40B4-BE49-F238E27FC236}">
                <a16:creationId xmlns:a16="http://schemas.microsoft.com/office/drawing/2014/main" id="{91AE9E67-AB79-4BAC-91B2-A7CF84DD7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159" y="2063250"/>
            <a:ext cx="376237" cy="37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6DBA8D9-B821-4030-A87C-EEEE445C3E40}"/>
              </a:ext>
            </a:extLst>
          </p:cNvPr>
          <p:cNvSpPr txBox="1"/>
          <p:nvPr/>
        </p:nvSpPr>
        <p:spPr>
          <a:xfrm>
            <a:off x="2941800" y="1989758"/>
            <a:ext cx="17314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</a:rPr>
              <a:t>62752</a:t>
            </a:r>
            <a:endParaRPr lang="en-GB" sz="2800" dirty="0">
              <a:solidFill>
                <a:schemeClr val="bg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7854BF-CEA1-4C3D-9EC2-2450EC77607C}"/>
              </a:ext>
            </a:extLst>
          </p:cNvPr>
          <p:cNvSpPr txBox="1"/>
          <p:nvPr/>
        </p:nvSpPr>
        <p:spPr>
          <a:xfrm>
            <a:off x="9626869" y="2737240"/>
            <a:ext cx="17314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</a:rPr>
              <a:t>60664-1</a:t>
            </a:r>
            <a:endParaRPr lang="en-GB" sz="2800" dirty="0">
              <a:solidFill>
                <a:schemeClr val="bg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6" name="Picture 2" descr="International Electrotechnical Commission – Wikipedia">
            <a:extLst>
              <a:ext uri="{FF2B5EF4-FFF2-40B4-BE49-F238E27FC236}">
                <a16:creationId xmlns:a16="http://schemas.microsoft.com/office/drawing/2014/main" id="{3AECB02B-E676-4542-A291-8161ACF8B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2279" y="2068770"/>
            <a:ext cx="376237" cy="37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6164868-D1C9-49FF-AFA9-C5F1325A1E63}"/>
              </a:ext>
            </a:extLst>
          </p:cNvPr>
          <p:cNvSpPr txBox="1"/>
          <p:nvPr/>
        </p:nvSpPr>
        <p:spPr>
          <a:xfrm>
            <a:off x="5120467" y="1989758"/>
            <a:ext cx="17314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</a:rPr>
              <a:t>62955</a:t>
            </a:r>
            <a:endParaRPr lang="en-GB" sz="2800" dirty="0">
              <a:solidFill>
                <a:schemeClr val="bg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69CAEE3A-02CB-4A31-8C0B-EC15A5C17A8A}"/>
              </a:ext>
            </a:extLst>
          </p:cNvPr>
          <p:cNvSpPr txBox="1">
            <a:spLocks/>
          </p:cNvSpPr>
          <p:nvPr/>
        </p:nvSpPr>
        <p:spPr>
          <a:xfrm>
            <a:off x="2574945" y="2852978"/>
            <a:ext cx="1870927" cy="17434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en-US" sz="1800" dirty="0"/>
              <a:t>In-cable control and protection device for mode 2 charging of electric road vehicles (IC-CPD)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ED397DF0-8D81-4FD0-8DF6-F1A8D94325A0}"/>
              </a:ext>
            </a:extLst>
          </p:cNvPr>
          <p:cNvSpPr txBox="1">
            <a:spLocks/>
          </p:cNvSpPr>
          <p:nvPr/>
        </p:nvSpPr>
        <p:spPr>
          <a:xfrm>
            <a:off x="4731597" y="2848838"/>
            <a:ext cx="1870927" cy="17434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en-US" sz="1800" dirty="0"/>
              <a:t>Residual direct current detecting device (RDC-DD) to be used for mode 3 charging of electric vehicles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BD2E371C-B9EF-4A12-9E99-C8D4B95DB737}"/>
              </a:ext>
            </a:extLst>
          </p:cNvPr>
          <p:cNvSpPr txBox="1">
            <a:spLocks/>
          </p:cNvSpPr>
          <p:nvPr/>
        </p:nvSpPr>
        <p:spPr>
          <a:xfrm>
            <a:off x="9303811" y="3174498"/>
            <a:ext cx="2337858" cy="17434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en-US" sz="1800" dirty="0"/>
              <a:t>Insulation coordination for equipment within low-voltage systems</a:t>
            </a:r>
          </a:p>
          <a:p>
            <a:pPr marL="0" indent="0" fontAlgn="auto">
              <a:spcAft>
                <a:spcPts val="0"/>
              </a:spcAft>
              <a:buNone/>
            </a:pPr>
            <a:r>
              <a:rPr lang="en-US" sz="180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Part 1: principles, requirements and tests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40BD38-77C6-4542-98CA-86DD4F216EB0}"/>
              </a:ext>
            </a:extLst>
          </p:cNvPr>
          <p:cNvSpPr/>
          <p:nvPr/>
        </p:nvSpPr>
        <p:spPr>
          <a:xfrm>
            <a:off x="522289" y="5278208"/>
            <a:ext cx="1870927" cy="884767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AAA6D09-C992-4B88-9571-7517372F6B7D}"/>
              </a:ext>
            </a:extLst>
          </p:cNvPr>
          <p:cNvSpPr/>
          <p:nvPr/>
        </p:nvSpPr>
        <p:spPr>
          <a:xfrm>
            <a:off x="9310424" y="5269208"/>
            <a:ext cx="2337858" cy="884767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813F723F-E529-45FC-AD48-D1B272DD3004}"/>
              </a:ext>
            </a:extLst>
          </p:cNvPr>
          <p:cNvSpPr txBox="1">
            <a:spLocks/>
          </p:cNvSpPr>
          <p:nvPr/>
        </p:nvSpPr>
        <p:spPr>
          <a:xfrm>
            <a:off x="522289" y="5284808"/>
            <a:ext cx="1870927" cy="878779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en-US" b="1" dirty="0">
                <a:solidFill>
                  <a:srgbClr val="1F4E79"/>
                </a:solidFill>
              </a:rPr>
              <a:t>For all modes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441D0C75-B8A6-4909-BF13-E78407F3CDDB}"/>
              </a:ext>
            </a:extLst>
          </p:cNvPr>
          <p:cNvSpPr txBox="1">
            <a:spLocks/>
          </p:cNvSpPr>
          <p:nvPr/>
        </p:nvSpPr>
        <p:spPr>
          <a:xfrm>
            <a:off x="9303811" y="5264974"/>
            <a:ext cx="2337858" cy="878779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en-US" sz="1800" b="1" dirty="0">
                <a:solidFill>
                  <a:srgbClr val="1F4E79"/>
                </a:solidFill>
              </a:rPr>
              <a:t>Contact gap /</a:t>
            </a:r>
          </a:p>
          <a:p>
            <a:pPr marL="0" indent="0" algn="ctr" fontAlgn="auto">
              <a:spcAft>
                <a:spcPts val="0"/>
              </a:spcAft>
              <a:buNone/>
            </a:pPr>
            <a:r>
              <a:rPr lang="en-US" sz="1800" b="1" dirty="0">
                <a:solidFill>
                  <a:srgbClr val="1F4E79"/>
                </a:solidFill>
              </a:rPr>
              <a:t>Clearance/creepage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91959A7-2FD0-44B8-8122-38431895646D}"/>
              </a:ext>
            </a:extLst>
          </p:cNvPr>
          <p:cNvGrpSpPr/>
          <p:nvPr/>
        </p:nvGrpSpPr>
        <p:grpSpPr>
          <a:xfrm>
            <a:off x="9095747" y="2033300"/>
            <a:ext cx="2135487" cy="523220"/>
            <a:chOff x="333375" y="1453477"/>
            <a:chExt cx="2135487" cy="523220"/>
          </a:xfrm>
        </p:grpSpPr>
        <p:pic>
          <p:nvPicPr>
            <p:cNvPr id="33" name="Picture 2" descr="International Electrotechnical Commission – Wikipedia">
              <a:extLst>
                <a:ext uri="{FF2B5EF4-FFF2-40B4-BE49-F238E27FC236}">
                  <a16:creationId xmlns:a16="http://schemas.microsoft.com/office/drawing/2014/main" id="{3B07A178-F98F-45ED-A88C-33732B3FDA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375" y="1471697"/>
              <a:ext cx="460418" cy="4604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6DD1C77-DECD-42A9-BC6A-3D0AFDF8B19A}"/>
                </a:ext>
              </a:extLst>
            </p:cNvPr>
            <p:cNvSpPr txBox="1"/>
            <p:nvPr/>
          </p:nvSpPr>
          <p:spPr>
            <a:xfrm>
              <a:off x="737429" y="1453477"/>
              <a:ext cx="173143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800" dirty="0"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</a:rPr>
                <a:t>61810-1</a:t>
              </a:r>
              <a:endParaRPr lang="en-GB" sz="2800" dirty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</a:endParaRPr>
            </a:p>
          </p:txBody>
        </p:sp>
      </p:grpSp>
      <p:pic>
        <p:nvPicPr>
          <p:cNvPr id="36" name="Picture 2" descr="International Electrotechnical Commission – Wikipedia">
            <a:extLst>
              <a:ext uri="{FF2B5EF4-FFF2-40B4-BE49-F238E27FC236}">
                <a16:creationId xmlns:a16="http://schemas.microsoft.com/office/drawing/2014/main" id="{4906DA5D-D1B8-47AE-AEFB-BB2AE15AA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912" y="2063586"/>
            <a:ext cx="376237" cy="37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2D313C1C-DDAC-4AD3-870A-CF81F43A7592}"/>
              </a:ext>
            </a:extLst>
          </p:cNvPr>
          <p:cNvSpPr txBox="1"/>
          <p:nvPr/>
        </p:nvSpPr>
        <p:spPr>
          <a:xfrm>
            <a:off x="7166237" y="2023988"/>
            <a:ext cx="17424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</a:rPr>
              <a:t>61439-1-7:2020</a:t>
            </a:r>
            <a:endParaRPr lang="en-GB" sz="2400" dirty="0">
              <a:solidFill>
                <a:schemeClr val="bg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8C45C02-5315-4F0F-BDB7-26833599BF18}"/>
              </a:ext>
            </a:extLst>
          </p:cNvPr>
          <p:cNvSpPr txBox="1"/>
          <p:nvPr/>
        </p:nvSpPr>
        <p:spPr>
          <a:xfrm>
            <a:off x="379051" y="1299565"/>
            <a:ext cx="42326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rgbClr val="1F4E79"/>
                </a:solidFill>
                <a:latin typeface="Arial Black" panose="020B0A04020102020204" pitchFamily="34" charset="0"/>
              </a:rPr>
              <a:t>HD6034-7-722:2018</a:t>
            </a:r>
            <a:endParaRPr lang="en-GB" sz="2800" dirty="0">
              <a:solidFill>
                <a:srgbClr val="1F4E79"/>
              </a:solidFill>
              <a:latin typeface="Arial Black" panose="020B0A040201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08AB860-CD10-4ADE-9B1E-428BF1B4FF63}"/>
              </a:ext>
            </a:extLst>
          </p:cNvPr>
          <p:cNvSpPr/>
          <p:nvPr/>
        </p:nvSpPr>
        <p:spPr>
          <a:xfrm>
            <a:off x="2650947" y="5279287"/>
            <a:ext cx="1870927" cy="884767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C053343-2465-4B26-A622-D847D6797440}"/>
              </a:ext>
            </a:extLst>
          </p:cNvPr>
          <p:cNvSpPr/>
          <p:nvPr/>
        </p:nvSpPr>
        <p:spPr>
          <a:xfrm>
            <a:off x="4742029" y="5278208"/>
            <a:ext cx="1870927" cy="884767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818F05E-139B-43F4-9B97-5A6EF5B7F174}"/>
              </a:ext>
            </a:extLst>
          </p:cNvPr>
          <p:cNvSpPr/>
          <p:nvPr/>
        </p:nvSpPr>
        <p:spPr>
          <a:xfrm>
            <a:off x="6851900" y="5278208"/>
            <a:ext cx="1870927" cy="884767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id="{E4EC152F-705D-47D0-A1A5-DBBBD6CC4165}"/>
              </a:ext>
            </a:extLst>
          </p:cNvPr>
          <p:cNvSpPr txBox="1">
            <a:spLocks/>
          </p:cNvSpPr>
          <p:nvPr/>
        </p:nvSpPr>
        <p:spPr>
          <a:xfrm>
            <a:off x="2650947" y="5284808"/>
            <a:ext cx="1870927" cy="878168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en-US" b="1" dirty="0">
                <a:solidFill>
                  <a:srgbClr val="1F4E79"/>
                </a:solidFill>
              </a:rPr>
              <a:t>For mode 2</a:t>
            </a:r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D9504FE2-66A5-48F9-9A2A-477064A10C27}"/>
              </a:ext>
            </a:extLst>
          </p:cNvPr>
          <p:cNvSpPr txBox="1">
            <a:spLocks/>
          </p:cNvSpPr>
          <p:nvPr/>
        </p:nvSpPr>
        <p:spPr>
          <a:xfrm>
            <a:off x="4737122" y="5284808"/>
            <a:ext cx="1880739" cy="878779"/>
          </a:xfrm>
          <a:prstGeom prst="rect">
            <a:avLst/>
          </a:prstGeom>
          <a:noFill/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en-US" b="1" dirty="0">
                <a:solidFill>
                  <a:srgbClr val="1F4E79"/>
                </a:solidFill>
              </a:rPr>
              <a:t>For mode 3</a:t>
            </a:r>
          </a:p>
        </p:txBody>
      </p:sp>
      <p:sp>
        <p:nvSpPr>
          <p:cNvPr id="42" name="Content Placeholder 4">
            <a:extLst>
              <a:ext uri="{FF2B5EF4-FFF2-40B4-BE49-F238E27FC236}">
                <a16:creationId xmlns:a16="http://schemas.microsoft.com/office/drawing/2014/main" id="{5AE785E0-4783-4EA8-B93F-6564539C4FB9}"/>
              </a:ext>
            </a:extLst>
          </p:cNvPr>
          <p:cNvSpPr txBox="1">
            <a:spLocks/>
          </p:cNvSpPr>
          <p:nvPr/>
        </p:nvSpPr>
        <p:spPr>
          <a:xfrm>
            <a:off x="6851280" y="2798501"/>
            <a:ext cx="1870927" cy="17434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en-GB" sz="1800" dirty="0"/>
              <a:t>Low-voltage switch- and control gear assemblies</a:t>
            </a:r>
            <a:endParaRPr lang="en-US" sz="1800" dirty="0"/>
          </a:p>
        </p:txBody>
      </p:sp>
      <p:sp>
        <p:nvSpPr>
          <p:cNvPr id="43" name="Content Placeholder 4">
            <a:extLst>
              <a:ext uri="{FF2B5EF4-FFF2-40B4-BE49-F238E27FC236}">
                <a16:creationId xmlns:a16="http://schemas.microsoft.com/office/drawing/2014/main" id="{AA773204-FF25-4D0E-B542-816E71FE68F4}"/>
              </a:ext>
            </a:extLst>
          </p:cNvPr>
          <p:cNvSpPr txBox="1">
            <a:spLocks/>
          </p:cNvSpPr>
          <p:nvPr/>
        </p:nvSpPr>
        <p:spPr>
          <a:xfrm>
            <a:off x="6835482" y="5278208"/>
            <a:ext cx="1880739" cy="878779"/>
          </a:xfrm>
          <a:prstGeom prst="rect">
            <a:avLst/>
          </a:prstGeom>
          <a:noFill/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en-US" b="1" dirty="0">
                <a:solidFill>
                  <a:srgbClr val="1F4E79"/>
                </a:solidFill>
              </a:rPr>
              <a:t>For all modes</a:t>
            </a:r>
          </a:p>
        </p:txBody>
      </p:sp>
      <p:pic>
        <p:nvPicPr>
          <p:cNvPr id="44" name="Picture 2" descr="International Electrotechnical Commission – Wikipedia">
            <a:extLst>
              <a:ext uri="{FF2B5EF4-FFF2-40B4-BE49-F238E27FC236}">
                <a16:creationId xmlns:a16="http://schemas.microsoft.com/office/drawing/2014/main" id="{CD3F6C11-E26B-40E1-8E2B-63DFC2642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424" y="2810732"/>
            <a:ext cx="376237" cy="37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F53DF8E7-34EB-471D-95D6-372545372B62}"/>
              </a:ext>
            </a:extLst>
          </p:cNvPr>
          <p:cNvCxnSpPr/>
          <p:nvPr/>
        </p:nvCxnSpPr>
        <p:spPr>
          <a:xfrm>
            <a:off x="2520237" y="2023988"/>
            <a:ext cx="0" cy="4034690"/>
          </a:xfrm>
          <a:prstGeom prst="line">
            <a:avLst/>
          </a:prstGeom>
          <a:ln w="12700">
            <a:solidFill>
              <a:srgbClr val="1F4E7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D3AAFEB-C840-41BE-84DE-30E06BDFA07F}"/>
              </a:ext>
            </a:extLst>
          </p:cNvPr>
          <p:cNvCxnSpPr/>
          <p:nvPr/>
        </p:nvCxnSpPr>
        <p:spPr>
          <a:xfrm>
            <a:off x="4628187" y="2023988"/>
            <a:ext cx="0" cy="4034690"/>
          </a:xfrm>
          <a:prstGeom prst="line">
            <a:avLst/>
          </a:prstGeom>
          <a:ln w="12700">
            <a:solidFill>
              <a:srgbClr val="1F4E7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EEC8090F-8206-4902-B846-90E5ADCBB6D0}"/>
              </a:ext>
            </a:extLst>
          </p:cNvPr>
          <p:cNvCxnSpPr/>
          <p:nvPr/>
        </p:nvCxnSpPr>
        <p:spPr>
          <a:xfrm>
            <a:off x="6733798" y="2023988"/>
            <a:ext cx="0" cy="4034690"/>
          </a:xfrm>
          <a:prstGeom prst="line">
            <a:avLst/>
          </a:prstGeom>
          <a:ln w="12700">
            <a:solidFill>
              <a:srgbClr val="1F4E7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26750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49686428-CACD-4748-B8DE-8D39269D50D8}"/>
              </a:ext>
            </a:extLst>
          </p:cNvPr>
          <p:cNvSpPr/>
          <p:nvPr/>
        </p:nvSpPr>
        <p:spPr>
          <a:xfrm>
            <a:off x="2265227" y="1273397"/>
            <a:ext cx="1888490" cy="50402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45056CF-0ADD-4C92-8EF2-6D9169848941}"/>
              </a:ext>
            </a:extLst>
          </p:cNvPr>
          <p:cNvSpPr/>
          <p:nvPr/>
        </p:nvSpPr>
        <p:spPr>
          <a:xfrm>
            <a:off x="4153717" y="1273397"/>
            <a:ext cx="1888490" cy="50402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C413D32-D8D3-4EB1-B7D1-D36A6965DC81}"/>
              </a:ext>
            </a:extLst>
          </p:cNvPr>
          <p:cNvSpPr/>
          <p:nvPr/>
        </p:nvSpPr>
        <p:spPr>
          <a:xfrm>
            <a:off x="372836" y="1273397"/>
            <a:ext cx="1888490" cy="50402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9D2575-EFF7-43FD-B387-4797BA954A4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EV Charging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8F16C1-C7F4-41F2-AD30-675BAF57251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Power Relay – Single Pole, Contact form 1A/1C</a:t>
            </a:r>
            <a:endParaRPr lang="en-GB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AF6D5A06-816E-4EAA-8955-D47AF53D56E5}"/>
              </a:ext>
            </a:extLst>
          </p:cNvPr>
          <p:cNvSpPr txBox="1">
            <a:spLocks/>
          </p:cNvSpPr>
          <p:nvPr/>
        </p:nvSpPr>
        <p:spPr>
          <a:xfrm>
            <a:off x="368935" y="6307222"/>
            <a:ext cx="11525250" cy="21105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1400" b="1"/>
              <a:t>Current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DE20C6E5-8248-43F7-AA91-AD88B65C6E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2" t="18080" r="13890" b="14499"/>
          <a:stretch/>
        </p:blipFill>
        <p:spPr bwMode="auto">
          <a:xfrm>
            <a:off x="755407" y="4431628"/>
            <a:ext cx="1131150" cy="91804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>
            <a:extLst>
              <a:ext uri="{FF2B5EF4-FFF2-40B4-BE49-F238E27FC236}">
                <a16:creationId xmlns:a16="http://schemas.microsoft.com/office/drawing/2014/main" id="{FA0298F3-645D-47E2-AA3A-31C4BAAC1E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2" t="16589" r="14424" b="17433"/>
          <a:stretch/>
        </p:blipFill>
        <p:spPr bwMode="auto">
          <a:xfrm>
            <a:off x="826977" y="2036392"/>
            <a:ext cx="988009" cy="1077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D0FB96A6-DF4A-455A-A838-C15B82B334D5}"/>
              </a:ext>
            </a:extLst>
          </p:cNvPr>
          <p:cNvSpPr/>
          <p:nvPr/>
        </p:nvSpPr>
        <p:spPr>
          <a:xfrm>
            <a:off x="6042207" y="1273397"/>
            <a:ext cx="1888490" cy="50402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B5A6F89-4F05-4D3B-BAF1-695AA4EE50BB}"/>
              </a:ext>
            </a:extLst>
          </p:cNvPr>
          <p:cNvSpPr/>
          <p:nvPr/>
        </p:nvSpPr>
        <p:spPr>
          <a:xfrm>
            <a:off x="7930697" y="1273397"/>
            <a:ext cx="1888490" cy="50402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D3A9F37-CBD0-4D40-9E6B-414222094C4E}"/>
              </a:ext>
            </a:extLst>
          </p:cNvPr>
          <p:cNvSpPr/>
          <p:nvPr/>
        </p:nvSpPr>
        <p:spPr>
          <a:xfrm>
            <a:off x="9819186" y="1273397"/>
            <a:ext cx="1926093" cy="50402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object 20">
            <a:extLst>
              <a:ext uri="{FF2B5EF4-FFF2-40B4-BE49-F238E27FC236}">
                <a16:creationId xmlns:a16="http://schemas.microsoft.com/office/drawing/2014/main" id="{142FCC3D-125F-4079-914D-BAA05C6331A9}"/>
              </a:ext>
            </a:extLst>
          </p:cNvPr>
          <p:cNvSpPr txBox="1"/>
          <p:nvPr/>
        </p:nvSpPr>
        <p:spPr>
          <a:xfrm>
            <a:off x="9826988" y="1279800"/>
            <a:ext cx="1918291" cy="394339"/>
          </a:xfrm>
          <a:prstGeom prst="rect">
            <a:avLst/>
          </a:prstGeom>
          <a:solidFill>
            <a:srgbClr val="1F4E7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HF186F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30x20x31</a:t>
            </a:r>
          </a:p>
        </p:txBody>
      </p:sp>
      <p:sp>
        <p:nvSpPr>
          <p:cNvPr id="45" name="object 20">
            <a:extLst>
              <a:ext uri="{FF2B5EF4-FFF2-40B4-BE49-F238E27FC236}">
                <a16:creationId xmlns:a16="http://schemas.microsoft.com/office/drawing/2014/main" id="{71655686-1494-4D4D-B0FA-A69C41F21C46}"/>
              </a:ext>
            </a:extLst>
          </p:cNvPr>
          <p:cNvSpPr txBox="1"/>
          <p:nvPr/>
        </p:nvSpPr>
        <p:spPr>
          <a:xfrm>
            <a:off x="7938499" y="1273397"/>
            <a:ext cx="1888491" cy="394339"/>
          </a:xfrm>
          <a:prstGeom prst="rect">
            <a:avLst/>
          </a:prstGeom>
          <a:solidFill>
            <a:srgbClr val="1F4E7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de-DE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HFK11(-T) C32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de-DE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20.5 x 15.9 x 20.6</a:t>
            </a:r>
          </a:p>
        </p:txBody>
      </p:sp>
      <p:sp>
        <p:nvSpPr>
          <p:cNvPr id="46" name="object 20">
            <a:extLst>
              <a:ext uri="{FF2B5EF4-FFF2-40B4-BE49-F238E27FC236}">
                <a16:creationId xmlns:a16="http://schemas.microsoft.com/office/drawing/2014/main" id="{92D686A5-6844-41B3-971C-0B404486377B}"/>
              </a:ext>
            </a:extLst>
          </p:cNvPr>
          <p:cNvSpPr txBox="1"/>
          <p:nvPr/>
        </p:nvSpPr>
        <p:spPr>
          <a:xfrm>
            <a:off x="6045813" y="1279800"/>
            <a:ext cx="1888491" cy="394339"/>
          </a:xfrm>
          <a:prstGeom prst="rect">
            <a:avLst/>
          </a:prstGeom>
          <a:solidFill>
            <a:srgbClr val="1F4E7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HF165F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32.2×27.4×19.4</a:t>
            </a:r>
          </a:p>
        </p:txBody>
      </p:sp>
      <p:sp>
        <p:nvSpPr>
          <p:cNvPr id="47" name="object 20">
            <a:extLst>
              <a:ext uri="{FF2B5EF4-FFF2-40B4-BE49-F238E27FC236}">
                <a16:creationId xmlns:a16="http://schemas.microsoft.com/office/drawing/2014/main" id="{2C21BA7E-63DC-4B79-91E6-729B1C3BE97B}"/>
              </a:ext>
            </a:extLst>
          </p:cNvPr>
          <p:cNvSpPr txBox="1"/>
          <p:nvPr/>
        </p:nvSpPr>
        <p:spPr>
          <a:xfrm>
            <a:off x="4153217" y="1273397"/>
            <a:ext cx="1888491" cy="394339"/>
          </a:xfrm>
          <a:prstGeom prst="rect">
            <a:avLst/>
          </a:prstGeom>
          <a:solidFill>
            <a:srgbClr val="1F4E7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pl-PL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HF161F-W 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pl-PL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30.4×15.9×23.3</a:t>
            </a: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D9F21253-39FC-4026-9ED7-E50D7C449825}"/>
              </a:ext>
            </a:extLst>
          </p:cNvPr>
          <p:cNvSpPr txBox="1"/>
          <p:nvPr/>
        </p:nvSpPr>
        <p:spPr>
          <a:xfrm>
            <a:off x="2222229" y="1266993"/>
            <a:ext cx="1934890" cy="394339"/>
          </a:xfrm>
          <a:prstGeom prst="rect">
            <a:avLst/>
          </a:prstGeom>
          <a:solidFill>
            <a:srgbClr val="1F4E7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de-DE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HFK11(-T) C16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de-DE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20.5 x 15.9 x 20.6</a:t>
            </a:r>
          </a:p>
        </p:txBody>
      </p:sp>
      <p:sp>
        <p:nvSpPr>
          <p:cNvPr id="49" name="object 20">
            <a:extLst>
              <a:ext uri="{FF2B5EF4-FFF2-40B4-BE49-F238E27FC236}">
                <a16:creationId xmlns:a16="http://schemas.microsoft.com/office/drawing/2014/main" id="{2BEAEAAD-4C80-4143-8981-66F90BFABE28}"/>
              </a:ext>
            </a:extLst>
          </p:cNvPr>
          <p:cNvSpPr txBox="1"/>
          <p:nvPr/>
        </p:nvSpPr>
        <p:spPr>
          <a:xfrm>
            <a:off x="368935" y="1266994"/>
            <a:ext cx="1888491" cy="394339"/>
          </a:xfrm>
          <a:prstGeom prst="rect">
            <a:avLst/>
          </a:prstGeom>
          <a:solidFill>
            <a:srgbClr val="1F4E7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HF15</a:t>
            </a:r>
            <a:r>
              <a:rPr lang="fr-FR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2</a:t>
            </a:r>
            <a:r>
              <a:rPr sz="1200" b="1" spc="-55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F</a:t>
            </a:r>
            <a:endParaRPr lang="fr-FR" sz="1200" b="1" spc="-55" dirty="0">
              <a:solidFill>
                <a:schemeClr val="bg1"/>
              </a:solidFill>
              <a:latin typeface="DengXian" panose="02010600030101010101" pitchFamily="2" charset="-122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sz="1200" b="0" i="0" dirty="0">
                <a:solidFill>
                  <a:schemeClr val="bg1"/>
                </a:solidFill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21×16×20.6</a:t>
            </a:r>
            <a:endParaRPr sz="1200" b="1" dirty="0">
              <a:solidFill>
                <a:schemeClr val="bg1"/>
              </a:solidFill>
              <a:latin typeface="DengXian" panose="02010600030101010101" pitchFamily="2" charset="-122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51" name="object 20">
            <a:extLst>
              <a:ext uri="{FF2B5EF4-FFF2-40B4-BE49-F238E27FC236}">
                <a16:creationId xmlns:a16="http://schemas.microsoft.com/office/drawing/2014/main" id="{3712672F-C622-4C9A-815B-10ACA8D67DB3}"/>
              </a:ext>
            </a:extLst>
          </p:cNvPr>
          <p:cNvSpPr txBox="1"/>
          <p:nvPr/>
        </p:nvSpPr>
        <p:spPr>
          <a:xfrm>
            <a:off x="9835287" y="3441758"/>
            <a:ext cx="1918291" cy="394339"/>
          </a:xfrm>
          <a:prstGeom prst="rect">
            <a:avLst/>
          </a:prstGeom>
          <a:solidFill>
            <a:srgbClr val="1F4E7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HF176F 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38×33×36.8</a:t>
            </a:r>
          </a:p>
        </p:txBody>
      </p:sp>
      <p:sp>
        <p:nvSpPr>
          <p:cNvPr id="52" name="object 20">
            <a:extLst>
              <a:ext uri="{FF2B5EF4-FFF2-40B4-BE49-F238E27FC236}">
                <a16:creationId xmlns:a16="http://schemas.microsoft.com/office/drawing/2014/main" id="{96D65A15-9A2A-401F-B730-5FE8153C2870}"/>
              </a:ext>
            </a:extLst>
          </p:cNvPr>
          <p:cNvSpPr txBox="1"/>
          <p:nvPr/>
        </p:nvSpPr>
        <p:spPr>
          <a:xfrm>
            <a:off x="7946798" y="3439549"/>
            <a:ext cx="1888491" cy="394339"/>
          </a:xfrm>
          <a:prstGeom prst="rect">
            <a:avLst/>
          </a:prstGeom>
          <a:solidFill>
            <a:srgbClr val="1F4E7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HFK10(-T) C32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18.85×15.9×16.5</a:t>
            </a:r>
          </a:p>
        </p:txBody>
      </p:sp>
      <p:sp>
        <p:nvSpPr>
          <p:cNvPr id="53" name="object 20">
            <a:extLst>
              <a:ext uri="{FF2B5EF4-FFF2-40B4-BE49-F238E27FC236}">
                <a16:creationId xmlns:a16="http://schemas.microsoft.com/office/drawing/2014/main" id="{166A7840-53E6-48C9-B277-29B77850E905}"/>
              </a:ext>
            </a:extLst>
          </p:cNvPr>
          <p:cNvSpPr txBox="1"/>
          <p:nvPr/>
        </p:nvSpPr>
        <p:spPr>
          <a:xfrm>
            <a:off x="6041708" y="3441758"/>
            <a:ext cx="1905089" cy="394339"/>
          </a:xfrm>
          <a:prstGeom prst="rect">
            <a:avLst/>
          </a:prstGeom>
          <a:solidFill>
            <a:srgbClr val="1F4E7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HF161F-40W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30.4×15.9×23.3</a:t>
            </a:r>
          </a:p>
        </p:txBody>
      </p:sp>
      <p:sp>
        <p:nvSpPr>
          <p:cNvPr id="54" name="object 20">
            <a:extLst>
              <a:ext uri="{FF2B5EF4-FFF2-40B4-BE49-F238E27FC236}">
                <a16:creationId xmlns:a16="http://schemas.microsoft.com/office/drawing/2014/main" id="{31EE5A47-A689-46AB-8980-893353525655}"/>
              </a:ext>
            </a:extLst>
          </p:cNvPr>
          <p:cNvSpPr txBox="1"/>
          <p:nvPr/>
        </p:nvSpPr>
        <p:spPr>
          <a:xfrm>
            <a:off x="4157572" y="2911181"/>
            <a:ext cx="1888491" cy="394339"/>
          </a:xfrm>
          <a:prstGeom prst="rect">
            <a:avLst/>
          </a:prstGeom>
          <a:solidFill>
            <a:srgbClr val="1F4E7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HF179F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21.5×16×20.6</a:t>
            </a:r>
          </a:p>
        </p:txBody>
      </p:sp>
      <p:sp>
        <p:nvSpPr>
          <p:cNvPr id="55" name="object 20">
            <a:extLst>
              <a:ext uri="{FF2B5EF4-FFF2-40B4-BE49-F238E27FC236}">
                <a16:creationId xmlns:a16="http://schemas.microsoft.com/office/drawing/2014/main" id="{B83E84DC-64E8-4A36-B10F-C299E481C33A}"/>
              </a:ext>
            </a:extLst>
          </p:cNvPr>
          <p:cNvSpPr txBox="1"/>
          <p:nvPr/>
        </p:nvSpPr>
        <p:spPr>
          <a:xfrm>
            <a:off x="2268538" y="3433145"/>
            <a:ext cx="1888491" cy="394339"/>
          </a:xfrm>
          <a:prstGeom prst="rect">
            <a:avLst/>
          </a:prstGeom>
          <a:solidFill>
            <a:srgbClr val="1F4E7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HFK10(-T) C16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18.85×15.9×16.5</a:t>
            </a:r>
          </a:p>
        </p:txBody>
      </p:sp>
      <p:sp>
        <p:nvSpPr>
          <p:cNvPr id="56" name="object 20">
            <a:extLst>
              <a:ext uri="{FF2B5EF4-FFF2-40B4-BE49-F238E27FC236}">
                <a16:creationId xmlns:a16="http://schemas.microsoft.com/office/drawing/2014/main" id="{CD97BA52-E95A-4DEE-812F-A815CB929CA7}"/>
              </a:ext>
            </a:extLst>
          </p:cNvPr>
          <p:cNvSpPr txBox="1"/>
          <p:nvPr/>
        </p:nvSpPr>
        <p:spPr>
          <a:xfrm>
            <a:off x="377234" y="3433146"/>
            <a:ext cx="1888491" cy="394339"/>
          </a:xfrm>
          <a:prstGeom prst="rect">
            <a:avLst/>
          </a:prstGeom>
          <a:solidFill>
            <a:srgbClr val="1F4E7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HF115F/K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29.0×12.7×15.7</a:t>
            </a:r>
          </a:p>
        </p:txBody>
      </p:sp>
      <p:pic>
        <p:nvPicPr>
          <p:cNvPr id="57" name="Image 63">
            <a:extLst>
              <a:ext uri="{FF2B5EF4-FFF2-40B4-BE49-F238E27FC236}">
                <a16:creationId xmlns:a16="http://schemas.microsoft.com/office/drawing/2014/main" id="{B5B9A81A-DA63-4985-A023-FCC7EFC3E98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789612" y="2064324"/>
            <a:ext cx="914180" cy="1022097"/>
          </a:xfrm>
          <a:prstGeom prst="rect">
            <a:avLst/>
          </a:prstGeom>
        </p:spPr>
      </p:pic>
      <p:pic>
        <p:nvPicPr>
          <p:cNvPr id="58" name="Picture 18">
            <a:extLst>
              <a:ext uri="{FF2B5EF4-FFF2-40B4-BE49-F238E27FC236}">
                <a16:creationId xmlns:a16="http://schemas.microsoft.com/office/drawing/2014/main" id="{9FFCB040-9E36-48D2-9DFF-4BA34344D3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7" t="16304" r="18100" b="15528"/>
          <a:stretch/>
        </p:blipFill>
        <p:spPr bwMode="auto">
          <a:xfrm>
            <a:off x="2752135" y="4406977"/>
            <a:ext cx="944473" cy="1065502"/>
          </a:xfrm>
          <a:prstGeom prst="rect">
            <a:avLst/>
          </a:prstGeom>
          <a:noFill/>
          <a:effectLst>
            <a:glow rad="139700">
              <a:srgbClr val="1F4E79">
                <a:alpha val="7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object 20">
            <a:extLst>
              <a:ext uri="{FF2B5EF4-FFF2-40B4-BE49-F238E27FC236}">
                <a16:creationId xmlns:a16="http://schemas.microsoft.com/office/drawing/2014/main" id="{458987E5-BEA4-460A-912A-3D2295295D95}"/>
              </a:ext>
            </a:extLst>
          </p:cNvPr>
          <p:cNvSpPr txBox="1"/>
          <p:nvPr/>
        </p:nvSpPr>
        <p:spPr>
          <a:xfrm>
            <a:off x="4153217" y="4477001"/>
            <a:ext cx="1888491" cy="394339"/>
          </a:xfrm>
          <a:prstGeom prst="rect">
            <a:avLst/>
          </a:prstGeom>
          <a:solidFill>
            <a:srgbClr val="1F4E7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HF178F(-T)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21.5×16×20.6</a:t>
            </a:r>
          </a:p>
        </p:txBody>
      </p:sp>
      <p:pic>
        <p:nvPicPr>
          <p:cNvPr id="60" name="Picture 6">
            <a:extLst>
              <a:ext uri="{FF2B5EF4-FFF2-40B4-BE49-F238E27FC236}">
                <a16:creationId xmlns:a16="http://schemas.microsoft.com/office/drawing/2014/main" id="{27F76527-51AA-4B9D-A4ED-4848F365DB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51" t="15014" r="20938" b="15406"/>
          <a:stretch/>
        </p:blipFill>
        <p:spPr bwMode="auto">
          <a:xfrm>
            <a:off x="4710002" y="4999652"/>
            <a:ext cx="809400" cy="993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8">
            <a:extLst>
              <a:ext uri="{FF2B5EF4-FFF2-40B4-BE49-F238E27FC236}">
                <a16:creationId xmlns:a16="http://schemas.microsoft.com/office/drawing/2014/main" id="{07FD2449-30AD-46B6-9177-A6CD1BD20A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1" t="15999" r="21422" b="15020"/>
          <a:stretch/>
        </p:blipFill>
        <p:spPr bwMode="auto">
          <a:xfrm>
            <a:off x="4711242" y="3364467"/>
            <a:ext cx="827231" cy="984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10">
            <a:extLst>
              <a:ext uri="{FF2B5EF4-FFF2-40B4-BE49-F238E27FC236}">
                <a16:creationId xmlns:a16="http://schemas.microsoft.com/office/drawing/2014/main" id="{A0CD22A6-6B2E-48F2-BAF0-17E26E282D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7" t="13171" r="17267" b="11597"/>
          <a:stretch/>
        </p:blipFill>
        <p:spPr bwMode="auto">
          <a:xfrm>
            <a:off x="4678794" y="1768692"/>
            <a:ext cx="875807" cy="870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object 24">
            <a:extLst>
              <a:ext uri="{FF2B5EF4-FFF2-40B4-BE49-F238E27FC236}">
                <a16:creationId xmlns:a16="http://schemas.microsoft.com/office/drawing/2014/main" id="{CADACA9B-D33C-44EC-8308-A80447D1A6F2}"/>
              </a:ext>
            </a:extLst>
          </p:cNvPr>
          <p:cNvSpPr txBox="1"/>
          <p:nvPr/>
        </p:nvSpPr>
        <p:spPr>
          <a:xfrm>
            <a:off x="4710002" y="2744345"/>
            <a:ext cx="1026749" cy="13721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de-DE" sz="800" dirty="0">
                <a:latin typeface="+mj-lt"/>
                <a:cs typeface="Calibri"/>
              </a:rPr>
              <a:t>*</a:t>
            </a:r>
            <a:r>
              <a:rPr sz="800" dirty="0">
                <a:latin typeface="+mj-lt"/>
                <a:cs typeface="Calibri"/>
              </a:rPr>
              <a:t>1.5mm</a:t>
            </a:r>
            <a:r>
              <a:rPr lang="fr-FR" sz="800" dirty="0">
                <a:latin typeface="+mj-lt"/>
                <a:cs typeface="Calibri"/>
              </a:rPr>
              <a:t> to 2.3mm</a:t>
            </a:r>
          </a:p>
        </p:txBody>
      </p:sp>
      <p:sp>
        <p:nvSpPr>
          <p:cNvPr id="64" name="object 24">
            <a:extLst>
              <a:ext uri="{FF2B5EF4-FFF2-40B4-BE49-F238E27FC236}">
                <a16:creationId xmlns:a16="http://schemas.microsoft.com/office/drawing/2014/main" id="{A5144BBB-475D-4906-8100-1C3C80C496C2}"/>
              </a:ext>
            </a:extLst>
          </p:cNvPr>
          <p:cNvSpPr txBox="1"/>
          <p:nvPr/>
        </p:nvSpPr>
        <p:spPr>
          <a:xfrm>
            <a:off x="4710002" y="4333636"/>
            <a:ext cx="1026749" cy="13721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de-DE" sz="800" dirty="0">
                <a:latin typeface="+mj-lt"/>
                <a:cs typeface="Calibri"/>
              </a:rPr>
              <a:t>*</a:t>
            </a:r>
            <a:r>
              <a:rPr sz="800" dirty="0">
                <a:latin typeface="+mj-lt"/>
                <a:cs typeface="Calibri"/>
              </a:rPr>
              <a:t>1.</a:t>
            </a:r>
            <a:r>
              <a:rPr lang="de-DE" sz="800" dirty="0">
                <a:latin typeface="+mj-lt"/>
                <a:cs typeface="Calibri"/>
              </a:rPr>
              <a:t>8</a:t>
            </a:r>
            <a:r>
              <a:rPr sz="800" dirty="0">
                <a:latin typeface="+mj-lt"/>
                <a:cs typeface="Calibri"/>
              </a:rPr>
              <a:t>mm</a:t>
            </a:r>
            <a:r>
              <a:rPr lang="fr-FR" sz="800" dirty="0">
                <a:latin typeface="+mj-lt"/>
                <a:cs typeface="Calibri"/>
              </a:rPr>
              <a:t> to 2.4mm</a:t>
            </a:r>
          </a:p>
        </p:txBody>
      </p:sp>
      <p:pic>
        <p:nvPicPr>
          <p:cNvPr id="65" name="Picture 12">
            <a:extLst>
              <a:ext uri="{FF2B5EF4-FFF2-40B4-BE49-F238E27FC236}">
                <a16:creationId xmlns:a16="http://schemas.microsoft.com/office/drawing/2014/main" id="{6054759F-F0DE-44F1-B655-046B3FB734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3" t="19201" r="19161" b="20600"/>
          <a:stretch/>
        </p:blipFill>
        <p:spPr bwMode="auto">
          <a:xfrm>
            <a:off x="6572576" y="4578377"/>
            <a:ext cx="843351" cy="84254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14">
            <a:extLst>
              <a:ext uri="{FF2B5EF4-FFF2-40B4-BE49-F238E27FC236}">
                <a16:creationId xmlns:a16="http://schemas.microsoft.com/office/drawing/2014/main" id="{BD9C5106-85A9-4807-AB04-7DAC93887D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0" t="18080" r="16662" b="21440"/>
          <a:stretch/>
        </p:blipFill>
        <p:spPr bwMode="auto">
          <a:xfrm>
            <a:off x="6426568" y="2147916"/>
            <a:ext cx="1111718" cy="84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object 24">
            <a:extLst>
              <a:ext uri="{FF2B5EF4-FFF2-40B4-BE49-F238E27FC236}">
                <a16:creationId xmlns:a16="http://schemas.microsoft.com/office/drawing/2014/main" id="{34D70399-BD92-46E7-B24D-5EB559BD9F2F}"/>
              </a:ext>
            </a:extLst>
          </p:cNvPr>
          <p:cNvSpPr txBox="1"/>
          <p:nvPr/>
        </p:nvSpPr>
        <p:spPr>
          <a:xfrm>
            <a:off x="6572576" y="3245525"/>
            <a:ext cx="1026749" cy="13721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de-DE" sz="800" dirty="0">
                <a:latin typeface="+mj-lt"/>
                <a:cs typeface="Calibri"/>
              </a:rPr>
              <a:t>*</a:t>
            </a:r>
            <a:r>
              <a:rPr sz="800" dirty="0">
                <a:latin typeface="+mj-lt"/>
                <a:cs typeface="Calibri"/>
              </a:rPr>
              <a:t>1.</a:t>
            </a:r>
            <a:r>
              <a:rPr lang="de-DE" sz="800" dirty="0">
                <a:latin typeface="+mj-lt"/>
                <a:cs typeface="Calibri"/>
              </a:rPr>
              <a:t>8</a:t>
            </a:r>
            <a:r>
              <a:rPr sz="800" dirty="0">
                <a:latin typeface="+mj-lt"/>
                <a:cs typeface="Calibri"/>
              </a:rPr>
              <a:t>mm</a:t>
            </a:r>
            <a:r>
              <a:rPr lang="fr-FR" sz="800" dirty="0">
                <a:latin typeface="+mj-lt"/>
                <a:cs typeface="Calibri"/>
              </a:rPr>
              <a:t> to 2.0mm</a:t>
            </a:r>
          </a:p>
        </p:txBody>
      </p:sp>
      <p:sp>
        <p:nvSpPr>
          <p:cNvPr id="68" name="object 24">
            <a:extLst>
              <a:ext uri="{FF2B5EF4-FFF2-40B4-BE49-F238E27FC236}">
                <a16:creationId xmlns:a16="http://schemas.microsoft.com/office/drawing/2014/main" id="{83854911-EA62-412D-9E7C-34933E931F9A}"/>
              </a:ext>
            </a:extLst>
          </p:cNvPr>
          <p:cNvSpPr txBox="1"/>
          <p:nvPr/>
        </p:nvSpPr>
        <p:spPr>
          <a:xfrm>
            <a:off x="6820149" y="5855518"/>
            <a:ext cx="427940" cy="13721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de-DE" sz="800" dirty="0">
                <a:latin typeface="+mj-lt"/>
                <a:cs typeface="Calibri"/>
              </a:rPr>
              <a:t>*</a:t>
            </a:r>
            <a:r>
              <a:rPr lang="fr-FR" sz="800" dirty="0">
                <a:latin typeface="+mj-lt"/>
                <a:cs typeface="Calibri"/>
              </a:rPr>
              <a:t>2.0mm</a:t>
            </a:r>
          </a:p>
        </p:txBody>
      </p:sp>
      <p:pic>
        <p:nvPicPr>
          <p:cNvPr id="69" name="Image 65">
            <a:extLst>
              <a:ext uri="{FF2B5EF4-FFF2-40B4-BE49-F238E27FC236}">
                <a16:creationId xmlns:a16="http://schemas.microsoft.com/office/drawing/2014/main" id="{15BB2472-8461-4A84-8F33-883307325C6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444404" y="2025659"/>
            <a:ext cx="944473" cy="1055966"/>
          </a:xfrm>
          <a:prstGeom prst="rect">
            <a:avLst/>
          </a:prstGeom>
        </p:spPr>
      </p:pic>
      <p:pic>
        <p:nvPicPr>
          <p:cNvPr id="70" name="Picture 18">
            <a:extLst>
              <a:ext uri="{FF2B5EF4-FFF2-40B4-BE49-F238E27FC236}">
                <a16:creationId xmlns:a16="http://schemas.microsoft.com/office/drawing/2014/main" id="{F42A799D-AEF8-4107-B4A4-28E502E11A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7" t="16304" r="18100" b="15528"/>
          <a:stretch/>
        </p:blipFill>
        <p:spPr bwMode="auto">
          <a:xfrm>
            <a:off x="8495392" y="4410179"/>
            <a:ext cx="944473" cy="1065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rrow: Pentagon 5">
            <a:extLst>
              <a:ext uri="{FF2B5EF4-FFF2-40B4-BE49-F238E27FC236}">
                <a16:creationId xmlns:a16="http://schemas.microsoft.com/office/drawing/2014/main" id="{B2867761-9258-4F4B-BC99-6B85880A6738}"/>
              </a:ext>
            </a:extLst>
          </p:cNvPr>
          <p:cNvSpPr/>
          <p:nvPr/>
        </p:nvSpPr>
        <p:spPr>
          <a:xfrm>
            <a:off x="368935" y="6051972"/>
            <a:ext cx="11525250" cy="267547"/>
          </a:xfrm>
          <a:prstGeom prst="homePlate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B2862BC-CB3D-4A9A-B13D-E8B62553C443}"/>
              </a:ext>
            </a:extLst>
          </p:cNvPr>
          <p:cNvSpPr txBox="1">
            <a:spLocks/>
          </p:cNvSpPr>
          <p:nvPr/>
        </p:nvSpPr>
        <p:spPr>
          <a:xfrm>
            <a:off x="368935" y="6045824"/>
            <a:ext cx="1888490" cy="27369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de-DE" sz="1400" b="1" dirty="0">
                <a:solidFill>
                  <a:schemeClr val="bg1"/>
                </a:solidFill>
              </a:rPr>
              <a:t>16A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C2CCC859-F6CD-43A4-A10D-859EF044FA28}"/>
              </a:ext>
            </a:extLst>
          </p:cNvPr>
          <p:cNvSpPr txBox="1">
            <a:spLocks/>
          </p:cNvSpPr>
          <p:nvPr/>
        </p:nvSpPr>
        <p:spPr>
          <a:xfrm>
            <a:off x="2257425" y="6051972"/>
            <a:ext cx="1888490" cy="27369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de-DE" sz="1400" b="1" dirty="0">
                <a:solidFill>
                  <a:schemeClr val="bg1"/>
                </a:solidFill>
              </a:rPr>
              <a:t>20A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A46F230E-6A65-45E8-AC41-F81A8E8585C4}"/>
              </a:ext>
            </a:extLst>
          </p:cNvPr>
          <p:cNvSpPr txBox="1">
            <a:spLocks/>
          </p:cNvSpPr>
          <p:nvPr/>
        </p:nvSpPr>
        <p:spPr>
          <a:xfrm>
            <a:off x="4145915" y="6051972"/>
            <a:ext cx="1888490" cy="27369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de-DE" sz="1400" b="1" dirty="0">
                <a:solidFill>
                  <a:schemeClr val="bg1"/>
                </a:solidFill>
              </a:rPr>
              <a:t>32A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58DCD87F-9799-4B50-A201-863700E81C27}"/>
              </a:ext>
            </a:extLst>
          </p:cNvPr>
          <p:cNvSpPr txBox="1">
            <a:spLocks/>
          </p:cNvSpPr>
          <p:nvPr/>
        </p:nvSpPr>
        <p:spPr>
          <a:xfrm>
            <a:off x="6096000" y="6051972"/>
            <a:ext cx="1888490" cy="27369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de-DE" sz="1400" b="1" dirty="0">
                <a:solidFill>
                  <a:schemeClr val="bg1"/>
                </a:solidFill>
              </a:rPr>
              <a:t>40A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6B412EDF-789A-4700-A19A-6B31AB1FACE6}"/>
              </a:ext>
            </a:extLst>
          </p:cNvPr>
          <p:cNvSpPr txBox="1">
            <a:spLocks/>
          </p:cNvSpPr>
          <p:nvPr/>
        </p:nvSpPr>
        <p:spPr>
          <a:xfrm>
            <a:off x="7973696" y="6051972"/>
            <a:ext cx="1888490" cy="27369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de-DE" sz="1400" b="1" dirty="0">
                <a:solidFill>
                  <a:schemeClr val="bg1"/>
                </a:solidFill>
              </a:rPr>
              <a:t>45A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42E4ABF-9905-49AD-8AEB-AF0AC73BAA6E}"/>
              </a:ext>
            </a:extLst>
          </p:cNvPr>
          <p:cNvSpPr txBox="1">
            <a:spLocks/>
          </p:cNvSpPr>
          <p:nvPr/>
        </p:nvSpPr>
        <p:spPr>
          <a:xfrm>
            <a:off x="9856790" y="6051972"/>
            <a:ext cx="1888490" cy="27369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de-DE" sz="1400" b="1" dirty="0">
                <a:solidFill>
                  <a:schemeClr val="bg1"/>
                </a:solidFill>
              </a:rPr>
              <a:t>65A</a:t>
            </a:r>
            <a:endParaRPr lang="en-GB" sz="1400" b="1" dirty="0">
              <a:solidFill>
                <a:schemeClr val="bg1"/>
              </a:solidFill>
            </a:endParaRPr>
          </a:p>
        </p:txBody>
      </p:sp>
      <p:pic>
        <p:nvPicPr>
          <p:cNvPr id="71" name="Image 9">
            <a:extLst>
              <a:ext uri="{FF2B5EF4-FFF2-40B4-BE49-F238E27FC236}">
                <a16:creationId xmlns:a16="http://schemas.microsoft.com/office/drawing/2014/main" id="{0F888D2F-0610-404F-8865-98E556F0DCC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11598" y="4437382"/>
            <a:ext cx="1005455" cy="1043138"/>
          </a:xfrm>
          <a:prstGeom prst="rect">
            <a:avLst/>
          </a:prstGeom>
        </p:spPr>
      </p:pic>
      <p:pic>
        <p:nvPicPr>
          <p:cNvPr id="72" name="Picture 16">
            <a:extLst>
              <a:ext uri="{FF2B5EF4-FFF2-40B4-BE49-F238E27FC236}">
                <a16:creationId xmlns:a16="http://schemas.microsoft.com/office/drawing/2014/main" id="{75EA5D15-F32C-4984-83A1-9A50CAF401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80" t="14482" r="20690" b="11637"/>
          <a:stretch/>
        </p:blipFill>
        <p:spPr bwMode="auto">
          <a:xfrm>
            <a:off x="10279504" y="2016595"/>
            <a:ext cx="874742" cy="1117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object 24">
            <a:extLst>
              <a:ext uri="{FF2B5EF4-FFF2-40B4-BE49-F238E27FC236}">
                <a16:creationId xmlns:a16="http://schemas.microsoft.com/office/drawing/2014/main" id="{FDBE2314-1137-454D-B276-5CFF4D3A3052}"/>
              </a:ext>
            </a:extLst>
          </p:cNvPr>
          <p:cNvSpPr txBox="1"/>
          <p:nvPr/>
        </p:nvSpPr>
        <p:spPr>
          <a:xfrm>
            <a:off x="10568261" y="3253071"/>
            <a:ext cx="427940" cy="13721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de-DE" sz="800" dirty="0">
                <a:latin typeface="+mj-lt"/>
                <a:cs typeface="Calibri"/>
              </a:rPr>
              <a:t>*</a:t>
            </a:r>
            <a:r>
              <a:rPr lang="fr-FR" sz="800" dirty="0">
                <a:latin typeface="+mj-lt"/>
                <a:cs typeface="Calibri"/>
              </a:rPr>
              <a:t>3.0mm</a:t>
            </a:r>
          </a:p>
        </p:txBody>
      </p:sp>
      <p:sp>
        <p:nvSpPr>
          <p:cNvPr id="74" name="object 24">
            <a:extLst>
              <a:ext uri="{FF2B5EF4-FFF2-40B4-BE49-F238E27FC236}">
                <a16:creationId xmlns:a16="http://schemas.microsoft.com/office/drawing/2014/main" id="{7D655536-F626-468E-B5CF-5428BF035200}"/>
              </a:ext>
            </a:extLst>
          </p:cNvPr>
          <p:cNvSpPr txBox="1"/>
          <p:nvPr/>
        </p:nvSpPr>
        <p:spPr>
          <a:xfrm>
            <a:off x="10568261" y="5867241"/>
            <a:ext cx="427940" cy="13721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de-DE" sz="800" dirty="0">
                <a:latin typeface="+mj-lt"/>
                <a:cs typeface="Calibri"/>
              </a:rPr>
              <a:t>*</a:t>
            </a:r>
            <a:r>
              <a:rPr lang="fr-FR" sz="800" dirty="0">
                <a:latin typeface="+mj-lt"/>
                <a:cs typeface="Calibri"/>
              </a:rPr>
              <a:t>3.0mm</a:t>
            </a:r>
          </a:p>
        </p:txBody>
      </p:sp>
      <p:sp>
        <p:nvSpPr>
          <p:cNvPr id="75" name="object 24">
            <a:extLst>
              <a:ext uri="{FF2B5EF4-FFF2-40B4-BE49-F238E27FC236}">
                <a16:creationId xmlns:a16="http://schemas.microsoft.com/office/drawing/2014/main" id="{23616F5F-D0EC-4DA8-972E-38AE99C9C26F}"/>
              </a:ext>
            </a:extLst>
          </p:cNvPr>
          <p:cNvSpPr txBox="1"/>
          <p:nvPr/>
        </p:nvSpPr>
        <p:spPr>
          <a:xfrm>
            <a:off x="10568260" y="6382503"/>
            <a:ext cx="978697" cy="13721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de-DE" sz="800" dirty="0">
                <a:latin typeface="+mj-lt"/>
                <a:cs typeface="Calibri"/>
              </a:rPr>
              <a:t>*</a:t>
            </a:r>
            <a:r>
              <a:rPr lang="fr-FR" sz="800" dirty="0">
                <a:latin typeface="+mj-lt"/>
                <a:cs typeface="Calibri"/>
              </a:rPr>
              <a:t>contact gap</a:t>
            </a:r>
          </a:p>
        </p:txBody>
      </p:sp>
    </p:spTree>
    <p:extLst>
      <p:ext uri="{BB962C8B-B14F-4D97-AF65-F5344CB8AC3E}">
        <p14:creationId xmlns:p14="http://schemas.microsoft.com/office/powerpoint/2010/main" val="2175565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60F70B2-2744-4311-A902-2A5DCAE999FD}"/>
              </a:ext>
            </a:extLst>
          </p:cNvPr>
          <p:cNvSpPr/>
          <p:nvPr/>
        </p:nvSpPr>
        <p:spPr>
          <a:xfrm>
            <a:off x="372836" y="3428997"/>
            <a:ext cx="2269696" cy="28905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17458F6-EE7C-4AE1-B430-AABD6DF77823}"/>
              </a:ext>
            </a:extLst>
          </p:cNvPr>
          <p:cNvSpPr/>
          <p:nvPr/>
        </p:nvSpPr>
        <p:spPr>
          <a:xfrm>
            <a:off x="2642532" y="3428997"/>
            <a:ext cx="2269696" cy="28905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4DA714E-5568-463E-AC08-F090BA256897}"/>
              </a:ext>
            </a:extLst>
          </p:cNvPr>
          <p:cNvSpPr/>
          <p:nvPr/>
        </p:nvSpPr>
        <p:spPr>
          <a:xfrm>
            <a:off x="4912228" y="1273397"/>
            <a:ext cx="4539392" cy="50461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5BAF23A-5029-45AF-955E-938ECA266CAF}"/>
              </a:ext>
            </a:extLst>
          </p:cNvPr>
          <p:cNvSpPr/>
          <p:nvPr/>
        </p:nvSpPr>
        <p:spPr>
          <a:xfrm>
            <a:off x="9451620" y="1273397"/>
            <a:ext cx="2301356" cy="50461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622FBA-AD75-482D-8509-BE90524F4D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Hongfa Power Relays</a:t>
            </a:r>
            <a:endParaRPr lang="en-GB" dirty="0"/>
          </a:p>
        </p:txBody>
      </p:sp>
      <p:sp>
        <p:nvSpPr>
          <p:cNvPr id="48" name="Content Placeholder 47">
            <a:extLst>
              <a:ext uri="{FF2B5EF4-FFF2-40B4-BE49-F238E27FC236}">
                <a16:creationId xmlns:a16="http://schemas.microsoft.com/office/drawing/2014/main" id="{C90FE98B-0A6F-42C1-9E1E-15184DB4257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33375" y="1557867"/>
            <a:ext cx="4338280" cy="1871130"/>
          </a:xfrm>
        </p:spPr>
        <p:txBody>
          <a:bodyPr/>
          <a:lstStyle/>
          <a:p>
            <a:r>
              <a:rPr lang="en-US" dirty="0"/>
              <a:t>Single pole w/  </a:t>
            </a:r>
            <a:r>
              <a:rPr lang="en-US" altLang="zh-CN" dirty="0"/>
              <a:t>aux </a:t>
            </a:r>
            <a:r>
              <a:rPr lang="en-US" dirty="0"/>
              <a:t>contact</a:t>
            </a:r>
          </a:p>
          <a:p>
            <a:r>
              <a:rPr lang="en-US" dirty="0"/>
              <a:t>2 poles w/ &amp; w/o aux contact</a:t>
            </a:r>
          </a:p>
          <a:p>
            <a:r>
              <a:rPr lang="en-US" dirty="0"/>
              <a:t>4 poles w/ aux contact</a:t>
            </a:r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B3466F-155F-4F68-8194-4B97E11009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EV </a:t>
            </a:r>
            <a:r>
              <a:rPr lang="de-DE" dirty="0" err="1"/>
              <a:t>Charging</a:t>
            </a:r>
            <a:endParaRPr lang="en-GB" dirty="0"/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1DCC4E2C-00D2-41D2-A63A-9C53F1E43C15}"/>
              </a:ext>
            </a:extLst>
          </p:cNvPr>
          <p:cNvSpPr/>
          <p:nvPr/>
        </p:nvSpPr>
        <p:spPr>
          <a:xfrm>
            <a:off x="368935" y="6051972"/>
            <a:ext cx="11525250" cy="267547"/>
          </a:xfrm>
          <a:prstGeom prst="homePlate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14C67CB-2570-4132-90E6-C7DA8A751C8B}"/>
              </a:ext>
            </a:extLst>
          </p:cNvPr>
          <p:cNvSpPr txBox="1">
            <a:spLocks/>
          </p:cNvSpPr>
          <p:nvPr/>
        </p:nvSpPr>
        <p:spPr>
          <a:xfrm>
            <a:off x="6237679" y="6051972"/>
            <a:ext cx="1888490" cy="27369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de-DE" sz="1400" b="1" dirty="0">
                <a:solidFill>
                  <a:schemeClr val="bg1"/>
                </a:solidFill>
              </a:rPr>
              <a:t>40A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A8BFBF2A-EBD4-419C-A5C0-A5DB019E781F}"/>
              </a:ext>
            </a:extLst>
          </p:cNvPr>
          <p:cNvSpPr txBox="1">
            <a:spLocks/>
          </p:cNvSpPr>
          <p:nvPr/>
        </p:nvSpPr>
        <p:spPr>
          <a:xfrm>
            <a:off x="2833135" y="6052227"/>
            <a:ext cx="1888490" cy="27369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de-DE" sz="1400" b="1" dirty="0">
                <a:solidFill>
                  <a:schemeClr val="bg1"/>
                </a:solidFill>
              </a:rPr>
              <a:t>32A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D1270317-3F12-4D59-8628-548AEC1F6E22}"/>
              </a:ext>
            </a:extLst>
          </p:cNvPr>
          <p:cNvSpPr txBox="1">
            <a:spLocks/>
          </p:cNvSpPr>
          <p:nvPr/>
        </p:nvSpPr>
        <p:spPr>
          <a:xfrm>
            <a:off x="561489" y="6052227"/>
            <a:ext cx="1888490" cy="27369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de-DE" sz="1400" b="1" dirty="0">
                <a:solidFill>
                  <a:schemeClr val="bg1"/>
                </a:solidFill>
              </a:rPr>
              <a:t>16A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B56475F3-CD57-470F-8483-33546EFB4C19}"/>
              </a:ext>
            </a:extLst>
          </p:cNvPr>
          <p:cNvSpPr txBox="1">
            <a:spLocks/>
          </p:cNvSpPr>
          <p:nvPr/>
        </p:nvSpPr>
        <p:spPr>
          <a:xfrm>
            <a:off x="9864486" y="6052227"/>
            <a:ext cx="1888490" cy="27369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de-DE" sz="1400" b="1" dirty="0">
                <a:solidFill>
                  <a:schemeClr val="bg1"/>
                </a:solidFill>
              </a:rPr>
              <a:t>50A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27" name="object 20">
            <a:extLst>
              <a:ext uri="{FF2B5EF4-FFF2-40B4-BE49-F238E27FC236}">
                <a16:creationId xmlns:a16="http://schemas.microsoft.com/office/drawing/2014/main" id="{6C689BC0-AE27-4575-B781-D551FFC8180A}"/>
              </a:ext>
            </a:extLst>
          </p:cNvPr>
          <p:cNvSpPr txBox="1"/>
          <p:nvPr/>
        </p:nvSpPr>
        <p:spPr>
          <a:xfrm>
            <a:off x="9464696" y="3435401"/>
            <a:ext cx="2288280" cy="394339"/>
          </a:xfrm>
          <a:prstGeom prst="rect">
            <a:avLst/>
          </a:prstGeom>
          <a:solidFill>
            <a:srgbClr val="1F4E7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fr-FR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HF189F 1P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fr-FR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35x25x28</a:t>
            </a:r>
          </a:p>
        </p:txBody>
      </p:sp>
      <p:sp>
        <p:nvSpPr>
          <p:cNvPr id="28" name="object 20">
            <a:extLst>
              <a:ext uri="{FF2B5EF4-FFF2-40B4-BE49-F238E27FC236}">
                <a16:creationId xmlns:a16="http://schemas.microsoft.com/office/drawing/2014/main" id="{03CD8CE0-E1DA-4469-AFC6-6BAF42A5F017}"/>
              </a:ext>
            </a:extLst>
          </p:cNvPr>
          <p:cNvSpPr txBox="1"/>
          <p:nvPr/>
        </p:nvSpPr>
        <p:spPr>
          <a:xfrm>
            <a:off x="9451620" y="1278198"/>
            <a:ext cx="2301356" cy="394339"/>
          </a:xfrm>
          <a:prstGeom prst="rect">
            <a:avLst/>
          </a:prstGeom>
          <a:solidFill>
            <a:srgbClr val="1F4E7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HF185F 2P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40x35x38.8</a:t>
            </a:r>
          </a:p>
        </p:txBody>
      </p:sp>
      <p:sp>
        <p:nvSpPr>
          <p:cNvPr id="30" name="object 20">
            <a:extLst>
              <a:ext uri="{FF2B5EF4-FFF2-40B4-BE49-F238E27FC236}">
                <a16:creationId xmlns:a16="http://schemas.microsoft.com/office/drawing/2014/main" id="{0171D5C0-B2C8-410E-BB82-1D4344F93093}"/>
              </a:ext>
            </a:extLst>
          </p:cNvPr>
          <p:cNvSpPr txBox="1"/>
          <p:nvPr/>
        </p:nvSpPr>
        <p:spPr>
          <a:xfrm>
            <a:off x="7181924" y="1276981"/>
            <a:ext cx="2269696" cy="394339"/>
          </a:xfrm>
          <a:prstGeom prst="rect">
            <a:avLst/>
          </a:prstGeom>
          <a:solidFill>
            <a:srgbClr val="1F4E7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fr-FR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HF170F/2P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fr-FR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36 × 30 × 40</a:t>
            </a:r>
          </a:p>
        </p:txBody>
      </p:sp>
      <p:sp>
        <p:nvSpPr>
          <p:cNvPr id="29" name="object 20">
            <a:extLst>
              <a:ext uri="{FF2B5EF4-FFF2-40B4-BE49-F238E27FC236}">
                <a16:creationId xmlns:a16="http://schemas.microsoft.com/office/drawing/2014/main" id="{B6B33070-DE1C-4D7D-95CA-77F5E3F65F47}"/>
              </a:ext>
            </a:extLst>
          </p:cNvPr>
          <p:cNvSpPr txBox="1"/>
          <p:nvPr/>
        </p:nvSpPr>
        <p:spPr>
          <a:xfrm>
            <a:off x="4912228" y="1278198"/>
            <a:ext cx="2269696" cy="394339"/>
          </a:xfrm>
          <a:prstGeom prst="rect">
            <a:avLst/>
          </a:prstGeom>
          <a:solidFill>
            <a:srgbClr val="1F4E7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HFE39-40/2P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30x20x10.2</a:t>
            </a:r>
          </a:p>
        </p:txBody>
      </p:sp>
      <p:sp>
        <p:nvSpPr>
          <p:cNvPr id="26" name="object 20">
            <a:extLst>
              <a:ext uri="{FF2B5EF4-FFF2-40B4-BE49-F238E27FC236}">
                <a16:creationId xmlns:a16="http://schemas.microsoft.com/office/drawing/2014/main" id="{19F34A97-59F8-4B14-8854-023CFE9ECF5A}"/>
              </a:ext>
            </a:extLst>
          </p:cNvPr>
          <p:cNvSpPr txBox="1"/>
          <p:nvPr/>
        </p:nvSpPr>
        <p:spPr>
          <a:xfrm>
            <a:off x="7192169" y="3435401"/>
            <a:ext cx="2269696" cy="394339"/>
          </a:xfrm>
          <a:prstGeom prst="rect">
            <a:avLst/>
          </a:prstGeom>
          <a:solidFill>
            <a:srgbClr val="1F4E7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fr-FR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HF187F(955) 4H1D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fr-FR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59 × 35 × 47</a:t>
            </a:r>
          </a:p>
        </p:txBody>
      </p:sp>
      <p:sp>
        <p:nvSpPr>
          <p:cNvPr id="25" name="object 20">
            <a:extLst>
              <a:ext uri="{FF2B5EF4-FFF2-40B4-BE49-F238E27FC236}">
                <a16:creationId xmlns:a16="http://schemas.microsoft.com/office/drawing/2014/main" id="{DDF908B3-8316-4E64-8B35-B8A982C9C6F9}"/>
              </a:ext>
            </a:extLst>
          </p:cNvPr>
          <p:cNvSpPr txBox="1"/>
          <p:nvPr/>
        </p:nvSpPr>
        <p:spPr>
          <a:xfrm>
            <a:off x="4922473" y="3428998"/>
            <a:ext cx="2269696" cy="394339"/>
          </a:xfrm>
          <a:prstGeom prst="rect">
            <a:avLst/>
          </a:prstGeom>
          <a:solidFill>
            <a:srgbClr val="1F4E7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HF177F 2P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50×25×31</a:t>
            </a:r>
          </a:p>
        </p:txBody>
      </p:sp>
      <p:sp>
        <p:nvSpPr>
          <p:cNvPr id="24" name="object 20">
            <a:extLst>
              <a:ext uri="{FF2B5EF4-FFF2-40B4-BE49-F238E27FC236}">
                <a16:creationId xmlns:a16="http://schemas.microsoft.com/office/drawing/2014/main" id="{E401D7EA-3836-4FE4-9EEA-0D77AAF307D7}"/>
              </a:ext>
            </a:extLst>
          </p:cNvPr>
          <p:cNvSpPr txBox="1"/>
          <p:nvPr/>
        </p:nvSpPr>
        <p:spPr>
          <a:xfrm>
            <a:off x="2652777" y="3428999"/>
            <a:ext cx="2269696" cy="394339"/>
          </a:xfrm>
          <a:prstGeom prst="rect">
            <a:avLst/>
          </a:prstGeom>
          <a:solidFill>
            <a:srgbClr val="1F4E7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fr-FR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HF190F 1P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fr-FR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35 x 16 x 28</a:t>
            </a:r>
          </a:p>
        </p:txBody>
      </p:sp>
      <p:sp>
        <p:nvSpPr>
          <p:cNvPr id="7" name="object 20">
            <a:extLst>
              <a:ext uri="{FF2B5EF4-FFF2-40B4-BE49-F238E27FC236}">
                <a16:creationId xmlns:a16="http://schemas.microsoft.com/office/drawing/2014/main" id="{F5F91698-170F-4CBC-BAC7-58B69C2F5C82}"/>
              </a:ext>
            </a:extLst>
          </p:cNvPr>
          <p:cNvSpPr txBox="1"/>
          <p:nvPr/>
        </p:nvSpPr>
        <p:spPr>
          <a:xfrm>
            <a:off x="368935" y="3429000"/>
            <a:ext cx="2269696" cy="394339"/>
          </a:xfrm>
          <a:prstGeom prst="rect">
            <a:avLst/>
          </a:prstGeom>
          <a:solidFill>
            <a:srgbClr val="1F4E7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HF175F 2P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29.0×19.6×15.7</a:t>
            </a:r>
          </a:p>
        </p:txBody>
      </p:sp>
      <p:pic>
        <p:nvPicPr>
          <p:cNvPr id="31" name="Picture 6">
            <a:extLst>
              <a:ext uri="{FF2B5EF4-FFF2-40B4-BE49-F238E27FC236}">
                <a16:creationId xmlns:a16="http://schemas.microsoft.com/office/drawing/2014/main" id="{891E4C36-4C51-42B5-AA82-AA9B2FBD68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1" t="17675" r="16487" b="17800"/>
          <a:stretch/>
        </p:blipFill>
        <p:spPr bwMode="auto">
          <a:xfrm>
            <a:off x="920666" y="4341280"/>
            <a:ext cx="1184282" cy="1065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object 24">
            <a:extLst>
              <a:ext uri="{FF2B5EF4-FFF2-40B4-BE49-F238E27FC236}">
                <a16:creationId xmlns:a16="http://schemas.microsoft.com/office/drawing/2014/main" id="{F4B6B5C8-F5BD-4B8D-B29B-4B1086BA764D}"/>
              </a:ext>
            </a:extLst>
          </p:cNvPr>
          <p:cNvSpPr txBox="1"/>
          <p:nvPr/>
        </p:nvSpPr>
        <p:spPr>
          <a:xfrm>
            <a:off x="3372104" y="5846019"/>
            <a:ext cx="1026749" cy="13721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de-DE" sz="800" dirty="0">
                <a:latin typeface="+mj-lt"/>
                <a:cs typeface="Calibri"/>
              </a:rPr>
              <a:t>*2.25mm, </a:t>
            </a:r>
            <a:r>
              <a:rPr lang="de-DE" sz="800" dirty="0" err="1">
                <a:latin typeface="+mj-lt"/>
                <a:cs typeface="Calibri"/>
              </a:rPr>
              <a:t>aux</a:t>
            </a:r>
            <a:r>
              <a:rPr lang="de-DE" sz="800" dirty="0">
                <a:latin typeface="+mj-lt"/>
                <a:cs typeface="Calibri"/>
              </a:rPr>
              <a:t> </a:t>
            </a:r>
            <a:r>
              <a:rPr lang="de-DE" sz="800" dirty="0" err="1">
                <a:latin typeface="+mj-lt"/>
                <a:cs typeface="Calibri"/>
              </a:rPr>
              <a:t>contact</a:t>
            </a:r>
            <a:endParaRPr lang="de-DE" sz="800" dirty="0">
              <a:latin typeface="+mj-lt"/>
              <a:cs typeface="Calibri"/>
            </a:endParaRPr>
          </a:p>
        </p:txBody>
      </p:sp>
      <p:pic>
        <p:nvPicPr>
          <p:cNvPr id="33" name="Picture 8">
            <a:extLst>
              <a:ext uri="{FF2B5EF4-FFF2-40B4-BE49-F238E27FC236}">
                <a16:creationId xmlns:a16="http://schemas.microsoft.com/office/drawing/2014/main" id="{802DAC1F-50EE-44AF-8DB3-9D1EB4DC4F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01" t="15000" r="17801" b="15000"/>
          <a:stretch/>
        </p:blipFill>
        <p:spPr bwMode="auto">
          <a:xfrm>
            <a:off x="3359236" y="4372349"/>
            <a:ext cx="1052484" cy="111966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2">
            <a:extLst>
              <a:ext uri="{FF2B5EF4-FFF2-40B4-BE49-F238E27FC236}">
                <a16:creationId xmlns:a16="http://schemas.microsoft.com/office/drawing/2014/main" id="{BF9C89DD-7F4E-4DC6-B4A3-9A502E76E9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0" t="22378" r="15000" b="20281"/>
          <a:stretch/>
        </p:blipFill>
        <p:spPr bwMode="auto">
          <a:xfrm>
            <a:off x="5461774" y="4507095"/>
            <a:ext cx="1036813" cy="84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4">
            <a:extLst>
              <a:ext uri="{FF2B5EF4-FFF2-40B4-BE49-F238E27FC236}">
                <a16:creationId xmlns:a16="http://schemas.microsoft.com/office/drawing/2014/main" id="{ABDE6470-1FB1-4416-AD43-083DE4ABD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359" y="1929377"/>
            <a:ext cx="1219642" cy="1219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>
            <a:extLst>
              <a:ext uri="{FF2B5EF4-FFF2-40B4-BE49-F238E27FC236}">
                <a16:creationId xmlns:a16="http://schemas.microsoft.com/office/drawing/2014/main" id="{A4659AAA-A75E-40DF-8FB0-F901BC8B39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70" t="14440" r="17716" b="14364"/>
          <a:stretch/>
        </p:blipFill>
        <p:spPr bwMode="auto">
          <a:xfrm>
            <a:off x="7688029" y="4278256"/>
            <a:ext cx="1222797" cy="1318797"/>
          </a:xfrm>
          <a:prstGeom prst="rect">
            <a:avLst/>
          </a:prstGeom>
          <a:noFill/>
          <a:effectLst>
            <a:glow rad="139700">
              <a:srgbClr val="1F4E79">
                <a:alpha val="76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0">
            <a:extLst>
              <a:ext uri="{FF2B5EF4-FFF2-40B4-BE49-F238E27FC236}">
                <a16:creationId xmlns:a16="http://schemas.microsoft.com/office/drawing/2014/main" id="{4011D9BD-EE74-4FBB-8418-08B1548213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6" t="14699" r="18470" b="17726"/>
          <a:stretch/>
        </p:blipFill>
        <p:spPr bwMode="auto">
          <a:xfrm>
            <a:off x="7896302" y="2072521"/>
            <a:ext cx="856614" cy="944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6">
            <a:extLst>
              <a:ext uri="{FF2B5EF4-FFF2-40B4-BE49-F238E27FC236}">
                <a16:creationId xmlns:a16="http://schemas.microsoft.com/office/drawing/2014/main" id="{D500D3DF-5E0E-4A7E-AA47-5AE99DD794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8" t="15826" r="13600" b="15567"/>
          <a:stretch/>
        </p:blipFill>
        <p:spPr bwMode="auto">
          <a:xfrm>
            <a:off x="10122655" y="4389699"/>
            <a:ext cx="1036813" cy="979492"/>
          </a:xfrm>
          <a:prstGeom prst="rect">
            <a:avLst/>
          </a:prstGeom>
          <a:noFill/>
          <a:effectLst>
            <a:glow rad="127000">
              <a:srgbClr val="1F4E79">
                <a:alpha val="7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8">
            <a:extLst>
              <a:ext uri="{FF2B5EF4-FFF2-40B4-BE49-F238E27FC236}">
                <a16:creationId xmlns:a16="http://schemas.microsoft.com/office/drawing/2014/main" id="{F15C30B4-2C5C-4AEC-8EF6-1107D52127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8" t="14049" r="13601" b="13325"/>
          <a:stretch/>
        </p:blipFill>
        <p:spPr bwMode="auto">
          <a:xfrm>
            <a:off x="9909751" y="1876199"/>
            <a:ext cx="1323964" cy="1324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object 24">
            <a:extLst>
              <a:ext uri="{FF2B5EF4-FFF2-40B4-BE49-F238E27FC236}">
                <a16:creationId xmlns:a16="http://schemas.microsoft.com/office/drawing/2014/main" id="{B448D1F5-39B3-4562-8927-2163A8B3875A}"/>
              </a:ext>
            </a:extLst>
          </p:cNvPr>
          <p:cNvSpPr txBox="1"/>
          <p:nvPr/>
        </p:nvSpPr>
        <p:spPr>
          <a:xfrm>
            <a:off x="5814845" y="3200236"/>
            <a:ext cx="464461" cy="13721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de-DE" sz="800" dirty="0">
                <a:latin typeface="+mj-lt"/>
                <a:cs typeface="Calibri"/>
              </a:rPr>
              <a:t>*</a:t>
            </a:r>
            <a:r>
              <a:rPr lang="de-DE" sz="800" dirty="0" err="1">
                <a:latin typeface="+mj-lt"/>
                <a:cs typeface="Calibri"/>
              </a:rPr>
              <a:t>Latching</a:t>
            </a:r>
            <a:endParaRPr lang="de-DE" sz="800" dirty="0">
              <a:latin typeface="+mj-lt"/>
              <a:cs typeface="Calibri"/>
            </a:endParaRPr>
          </a:p>
        </p:txBody>
      </p:sp>
      <p:sp>
        <p:nvSpPr>
          <p:cNvPr id="41" name="object 24">
            <a:extLst>
              <a:ext uri="{FF2B5EF4-FFF2-40B4-BE49-F238E27FC236}">
                <a16:creationId xmlns:a16="http://schemas.microsoft.com/office/drawing/2014/main" id="{D22985EF-8706-4793-8A0F-6C398CB5EB1D}"/>
              </a:ext>
            </a:extLst>
          </p:cNvPr>
          <p:cNvSpPr txBox="1"/>
          <p:nvPr/>
        </p:nvSpPr>
        <p:spPr>
          <a:xfrm>
            <a:off x="7897007" y="3199168"/>
            <a:ext cx="1062729" cy="2731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de-DE" sz="800" dirty="0">
                <a:latin typeface="+mj-lt"/>
                <a:cs typeface="Calibri"/>
              </a:rPr>
              <a:t>*3.6mm, </a:t>
            </a:r>
            <a:r>
              <a:rPr lang="de-DE" sz="800" dirty="0" err="1">
                <a:latin typeface="+mj-lt"/>
                <a:cs typeface="Calibri"/>
              </a:rPr>
              <a:t>aux</a:t>
            </a:r>
            <a:r>
              <a:rPr lang="de-DE" sz="800" dirty="0">
                <a:latin typeface="+mj-lt"/>
                <a:cs typeface="Calibri"/>
              </a:rPr>
              <a:t> </a:t>
            </a:r>
            <a:r>
              <a:rPr lang="de-DE" sz="800" dirty="0" err="1">
                <a:latin typeface="+mj-lt"/>
                <a:cs typeface="Calibri"/>
              </a:rPr>
              <a:t>contact</a:t>
            </a:r>
            <a:endParaRPr lang="de-DE" sz="800" dirty="0">
              <a:latin typeface="+mj-lt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endParaRPr lang="de-DE" sz="800" dirty="0">
              <a:latin typeface="+mj-lt"/>
              <a:cs typeface="Calibri"/>
            </a:endParaRPr>
          </a:p>
        </p:txBody>
      </p:sp>
      <p:sp>
        <p:nvSpPr>
          <p:cNvPr id="42" name="object 24">
            <a:extLst>
              <a:ext uri="{FF2B5EF4-FFF2-40B4-BE49-F238E27FC236}">
                <a16:creationId xmlns:a16="http://schemas.microsoft.com/office/drawing/2014/main" id="{9C127D71-D960-44BB-AFC7-38A6360503D6}"/>
              </a:ext>
            </a:extLst>
          </p:cNvPr>
          <p:cNvSpPr txBox="1"/>
          <p:nvPr/>
        </p:nvSpPr>
        <p:spPr>
          <a:xfrm>
            <a:off x="7906321" y="5659570"/>
            <a:ext cx="1491630" cy="2731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de-DE" sz="800" dirty="0">
                <a:latin typeface="+mj-lt"/>
                <a:cs typeface="Calibri"/>
              </a:rPr>
              <a:t>*3.9mm, </a:t>
            </a:r>
            <a:r>
              <a:rPr lang="de-DE" sz="800" dirty="0" err="1">
                <a:latin typeface="+mj-lt"/>
                <a:cs typeface="Calibri"/>
              </a:rPr>
              <a:t>aux</a:t>
            </a:r>
            <a:r>
              <a:rPr lang="de-DE" sz="800" dirty="0">
                <a:latin typeface="+mj-lt"/>
                <a:cs typeface="Calibri"/>
              </a:rPr>
              <a:t> </a:t>
            </a:r>
            <a:r>
              <a:rPr lang="de-DE" sz="800" dirty="0" err="1">
                <a:latin typeface="+mj-lt"/>
                <a:cs typeface="Calibri"/>
              </a:rPr>
              <a:t>contact</a:t>
            </a:r>
            <a:endParaRPr lang="de-DE" sz="800" dirty="0">
              <a:latin typeface="+mj-lt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endParaRPr lang="de-DE" sz="800" dirty="0">
              <a:latin typeface="+mj-lt"/>
              <a:cs typeface="Calibri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4F01740-52D0-411E-BD8A-10C39B1D59FA}"/>
              </a:ext>
            </a:extLst>
          </p:cNvPr>
          <p:cNvGrpSpPr/>
          <p:nvPr/>
        </p:nvGrpSpPr>
        <p:grpSpPr>
          <a:xfrm>
            <a:off x="7660428" y="5794223"/>
            <a:ext cx="1535886" cy="246221"/>
            <a:chOff x="829081" y="1568334"/>
            <a:chExt cx="1535886" cy="246221"/>
          </a:xfrm>
        </p:grpSpPr>
        <p:pic>
          <p:nvPicPr>
            <p:cNvPr id="44" name="Picture 2" descr="International Electrotechnical Commission – Wikipedia">
              <a:extLst>
                <a:ext uri="{FF2B5EF4-FFF2-40B4-BE49-F238E27FC236}">
                  <a16:creationId xmlns:a16="http://schemas.microsoft.com/office/drawing/2014/main" id="{EA71926D-FBF2-4811-984E-D6371D275D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9081" y="1603212"/>
              <a:ext cx="177370" cy="1773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D0F9276-D2BC-4E0F-B17C-3E6BC72473B4}"/>
                </a:ext>
              </a:extLst>
            </p:cNvPr>
            <p:cNvSpPr txBox="1"/>
            <p:nvPr/>
          </p:nvSpPr>
          <p:spPr>
            <a:xfrm>
              <a:off x="944033" y="1568334"/>
              <a:ext cx="142093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Arial Black" panose="020B0A04020102020204" pitchFamily="34" charset="0"/>
                </a:rPr>
                <a:t>62955 compliant</a:t>
              </a:r>
            </a:p>
          </p:txBody>
        </p:sp>
      </p:grpSp>
      <p:sp>
        <p:nvSpPr>
          <p:cNvPr id="46" name="object 24">
            <a:extLst>
              <a:ext uri="{FF2B5EF4-FFF2-40B4-BE49-F238E27FC236}">
                <a16:creationId xmlns:a16="http://schemas.microsoft.com/office/drawing/2014/main" id="{9BB905CF-1A74-4141-BB48-A4752EFC6CD8}"/>
              </a:ext>
            </a:extLst>
          </p:cNvPr>
          <p:cNvSpPr txBox="1"/>
          <p:nvPr/>
        </p:nvSpPr>
        <p:spPr>
          <a:xfrm>
            <a:off x="10568261" y="3253071"/>
            <a:ext cx="427940" cy="13721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de-DE" sz="800" dirty="0">
                <a:latin typeface="+mj-lt"/>
                <a:cs typeface="Calibri"/>
              </a:rPr>
              <a:t>*</a:t>
            </a:r>
            <a:r>
              <a:rPr lang="fr-FR" sz="800" dirty="0">
                <a:latin typeface="+mj-lt"/>
                <a:cs typeface="Calibri"/>
              </a:rPr>
              <a:t>3.0mm</a:t>
            </a:r>
          </a:p>
        </p:txBody>
      </p:sp>
      <p:sp>
        <p:nvSpPr>
          <p:cNvPr id="47" name="object 24">
            <a:extLst>
              <a:ext uri="{FF2B5EF4-FFF2-40B4-BE49-F238E27FC236}">
                <a16:creationId xmlns:a16="http://schemas.microsoft.com/office/drawing/2014/main" id="{68D207DD-D9E8-436C-8FDF-08637A2CCB59}"/>
              </a:ext>
            </a:extLst>
          </p:cNvPr>
          <p:cNvSpPr txBox="1"/>
          <p:nvPr/>
        </p:nvSpPr>
        <p:spPr>
          <a:xfrm>
            <a:off x="10245706" y="5849549"/>
            <a:ext cx="1062729" cy="13721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de-DE" sz="800" dirty="0">
                <a:latin typeface="+mj-lt"/>
                <a:cs typeface="Calibri"/>
              </a:rPr>
              <a:t>*2.25mm, </a:t>
            </a:r>
            <a:r>
              <a:rPr lang="de-DE" sz="800" dirty="0" err="1">
                <a:latin typeface="+mj-lt"/>
                <a:cs typeface="Calibri"/>
              </a:rPr>
              <a:t>aux</a:t>
            </a:r>
            <a:r>
              <a:rPr lang="de-DE" sz="800" dirty="0">
                <a:latin typeface="+mj-lt"/>
                <a:cs typeface="Calibri"/>
              </a:rPr>
              <a:t> </a:t>
            </a:r>
            <a:r>
              <a:rPr lang="de-DE" sz="800" dirty="0" err="1">
                <a:latin typeface="+mj-lt"/>
                <a:cs typeface="Calibri"/>
              </a:rPr>
              <a:t>contact</a:t>
            </a:r>
            <a:endParaRPr lang="de-DE" sz="800" dirty="0">
              <a:latin typeface="+mj-lt"/>
              <a:cs typeface="Calibri"/>
            </a:endParaRPr>
          </a:p>
        </p:txBody>
      </p:sp>
      <p:sp>
        <p:nvSpPr>
          <p:cNvPr id="50" name="ZoneTexte 10">
            <a:extLst>
              <a:ext uri="{FF2B5EF4-FFF2-40B4-BE49-F238E27FC236}">
                <a16:creationId xmlns:a16="http://schemas.microsoft.com/office/drawing/2014/main" id="{4B183CBA-8C9E-4546-BDAB-B6B20D231864}"/>
              </a:ext>
            </a:extLst>
          </p:cNvPr>
          <p:cNvSpPr txBox="1"/>
          <p:nvPr/>
        </p:nvSpPr>
        <p:spPr>
          <a:xfrm>
            <a:off x="9434387" y="3810490"/>
            <a:ext cx="7393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  <a:latin typeface="DengXian Light" panose="02010600030101010101" pitchFamily="2" charset="-122"/>
                <a:ea typeface="DengXian Light" panose="02010600030101010101" pitchFamily="2" charset="-122"/>
              </a:rPr>
              <a:t>3kA SCC</a:t>
            </a:r>
          </a:p>
        </p:txBody>
      </p:sp>
      <p:sp>
        <p:nvSpPr>
          <p:cNvPr id="51" name="ZoneTexte 10">
            <a:extLst>
              <a:ext uri="{FF2B5EF4-FFF2-40B4-BE49-F238E27FC236}">
                <a16:creationId xmlns:a16="http://schemas.microsoft.com/office/drawing/2014/main" id="{E62F1341-369D-4824-B6F1-5B51882E28A0}"/>
              </a:ext>
            </a:extLst>
          </p:cNvPr>
          <p:cNvSpPr txBox="1"/>
          <p:nvPr/>
        </p:nvSpPr>
        <p:spPr>
          <a:xfrm>
            <a:off x="2619931" y="3834779"/>
            <a:ext cx="7393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  <a:latin typeface="DengXian Light" panose="02010600030101010101" pitchFamily="2" charset="-122"/>
                <a:ea typeface="DengXian Light" panose="02010600030101010101" pitchFamily="2" charset="-122"/>
              </a:rPr>
              <a:t>3kA SCC</a:t>
            </a: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2B467AC7-BEA0-4149-8AA9-9F0F689D0919}"/>
              </a:ext>
            </a:extLst>
          </p:cNvPr>
          <p:cNvSpPr txBox="1"/>
          <p:nvPr/>
        </p:nvSpPr>
        <p:spPr>
          <a:xfrm>
            <a:off x="10568260" y="6382503"/>
            <a:ext cx="978697" cy="13721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de-DE" sz="800" dirty="0">
                <a:latin typeface="+mj-lt"/>
                <a:cs typeface="Calibri"/>
              </a:rPr>
              <a:t>*</a:t>
            </a:r>
            <a:r>
              <a:rPr lang="fr-FR" sz="800" dirty="0">
                <a:latin typeface="+mj-lt"/>
                <a:cs typeface="Calibri"/>
              </a:rPr>
              <a:t>contact gap</a:t>
            </a:r>
          </a:p>
        </p:txBody>
      </p:sp>
      <p:sp>
        <p:nvSpPr>
          <p:cNvPr id="49" name="object 24">
            <a:extLst>
              <a:ext uri="{FF2B5EF4-FFF2-40B4-BE49-F238E27FC236}">
                <a16:creationId xmlns:a16="http://schemas.microsoft.com/office/drawing/2014/main" id="{A1D9BAB1-DC53-4057-AD68-F3C4323ADC80}"/>
              </a:ext>
            </a:extLst>
          </p:cNvPr>
          <p:cNvSpPr txBox="1"/>
          <p:nvPr/>
        </p:nvSpPr>
        <p:spPr>
          <a:xfrm>
            <a:off x="5461774" y="5650603"/>
            <a:ext cx="1036813" cy="13721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lang="en-US" sz="800" dirty="0">
                <a:latin typeface="+mj-lt"/>
                <a:cs typeface="Calibri"/>
              </a:rPr>
              <a:t>*for AC load</a:t>
            </a:r>
          </a:p>
        </p:txBody>
      </p:sp>
    </p:spTree>
    <p:extLst>
      <p:ext uri="{BB962C8B-B14F-4D97-AF65-F5344CB8AC3E}">
        <p14:creationId xmlns:p14="http://schemas.microsoft.com/office/powerpoint/2010/main" val="38820611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DE355F-B559-41DD-B5AA-DC4ABFE6E9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EV </a:t>
            </a:r>
            <a:r>
              <a:rPr lang="de-DE" dirty="0" err="1"/>
              <a:t>Charging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B109A5-AFD1-4F51-AAB6-373B46BAD9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HVDC Relays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C5782F-0567-45E4-B9F9-A479F9B4B665}"/>
              </a:ext>
            </a:extLst>
          </p:cNvPr>
          <p:cNvSpPr/>
          <p:nvPr/>
        </p:nvSpPr>
        <p:spPr>
          <a:xfrm>
            <a:off x="333373" y="1557866"/>
            <a:ext cx="5762627" cy="11895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6688BE0-846C-4DF3-AC71-E5C2CFD43831}"/>
              </a:ext>
            </a:extLst>
          </p:cNvPr>
          <p:cNvSpPr/>
          <p:nvPr/>
        </p:nvSpPr>
        <p:spPr>
          <a:xfrm>
            <a:off x="333375" y="2751628"/>
            <a:ext cx="11525249" cy="11895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01162BF-EE89-47A4-A2A2-F8D84C65F862}"/>
              </a:ext>
            </a:extLst>
          </p:cNvPr>
          <p:cNvSpPr/>
          <p:nvPr/>
        </p:nvSpPr>
        <p:spPr>
          <a:xfrm>
            <a:off x="333373" y="3943236"/>
            <a:ext cx="5762622" cy="11895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773FB60-82D0-467A-99DD-EDDFE5ACFCC2}"/>
              </a:ext>
            </a:extLst>
          </p:cNvPr>
          <p:cNvSpPr/>
          <p:nvPr/>
        </p:nvSpPr>
        <p:spPr>
          <a:xfrm>
            <a:off x="333375" y="5136885"/>
            <a:ext cx="5762625" cy="11895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A5DB13A-1C2A-4BA0-B2C4-2369A28D4F1F}"/>
              </a:ext>
            </a:extLst>
          </p:cNvPr>
          <p:cNvSpPr/>
          <p:nvPr/>
        </p:nvSpPr>
        <p:spPr>
          <a:xfrm>
            <a:off x="6095994" y="1555825"/>
            <a:ext cx="5762627" cy="11895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17FDDF0-55CB-469C-9C2E-75BA67BC46DE}"/>
              </a:ext>
            </a:extLst>
          </p:cNvPr>
          <p:cNvSpPr/>
          <p:nvPr/>
        </p:nvSpPr>
        <p:spPr>
          <a:xfrm>
            <a:off x="6095990" y="3943123"/>
            <a:ext cx="5762627" cy="11895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A1FF311-9AEE-42B1-83A2-48488C359129}"/>
              </a:ext>
            </a:extLst>
          </p:cNvPr>
          <p:cNvSpPr/>
          <p:nvPr/>
        </p:nvSpPr>
        <p:spPr>
          <a:xfrm>
            <a:off x="6095990" y="5132690"/>
            <a:ext cx="1617066" cy="1189567"/>
          </a:xfrm>
          <a:prstGeom prst="rect">
            <a:avLst/>
          </a:prstGeom>
          <a:solidFill>
            <a:srgbClr val="1F4E7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8094E31-04D2-43FB-AC6E-9FA22CAD1303}"/>
              </a:ext>
            </a:extLst>
          </p:cNvPr>
          <p:cNvSpPr/>
          <p:nvPr/>
        </p:nvSpPr>
        <p:spPr>
          <a:xfrm>
            <a:off x="6095986" y="5130536"/>
            <a:ext cx="5762627" cy="11895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22E78A2-830B-4248-8D55-204F2BF961D0}"/>
              </a:ext>
            </a:extLst>
          </p:cNvPr>
          <p:cNvSpPr/>
          <p:nvPr/>
        </p:nvSpPr>
        <p:spPr>
          <a:xfrm>
            <a:off x="6095994" y="3945277"/>
            <a:ext cx="1617066" cy="1189567"/>
          </a:xfrm>
          <a:prstGeom prst="rect">
            <a:avLst/>
          </a:prstGeom>
          <a:solidFill>
            <a:srgbClr val="1F4E7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A7B4ABE-3321-4A6B-A2EC-12582DD4F3B1}"/>
              </a:ext>
            </a:extLst>
          </p:cNvPr>
          <p:cNvSpPr/>
          <p:nvPr/>
        </p:nvSpPr>
        <p:spPr>
          <a:xfrm>
            <a:off x="6095998" y="1557979"/>
            <a:ext cx="1617066" cy="1189567"/>
          </a:xfrm>
          <a:prstGeom prst="rect">
            <a:avLst/>
          </a:prstGeom>
          <a:solidFill>
            <a:srgbClr val="1F4E7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6EBB84-B157-4AAF-AE06-9A9A9C3ECB71}"/>
              </a:ext>
            </a:extLst>
          </p:cNvPr>
          <p:cNvSpPr/>
          <p:nvPr/>
        </p:nvSpPr>
        <p:spPr>
          <a:xfrm>
            <a:off x="333375" y="5122332"/>
            <a:ext cx="1617066" cy="1189567"/>
          </a:xfrm>
          <a:prstGeom prst="rect">
            <a:avLst/>
          </a:prstGeom>
          <a:solidFill>
            <a:srgbClr val="1F4E7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DA33BD9-DE73-43BA-9574-2BF90B761363}"/>
              </a:ext>
            </a:extLst>
          </p:cNvPr>
          <p:cNvSpPr/>
          <p:nvPr/>
        </p:nvSpPr>
        <p:spPr>
          <a:xfrm>
            <a:off x="333375" y="3935977"/>
            <a:ext cx="1617066" cy="1189567"/>
          </a:xfrm>
          <a:prstGeom prst="rect">
            <a:avLst/>
          </a:prstGeom>
          <a:solidFill>
            <a:srgbClr val="1F4E7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03B401F-D5FA-478C-A8B0-15DADE19820E}"/>
              </a:ext>
            </a:extLst>
          </p:cNvPr>
          <p:cNvSpPr/>
          <p:nvPr/>
        </p:nvSpPr>
        <p:spPr>
          <a:xfrm>
            <a:off x="333376" y="2747469"/>
            <a:ext cx="1617066" cy="1189567"/>
          </a:xfrm>
          <a:prstGeom prst="rect">
            <a:avLst/>
          </a:prstGeom>
          <a:solidFill>
            <a:srgbClr val="1F4E7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83DD6EB-E00E-4074-B224-E072355DA0D5}"/>
              </a:ext>
            </a:extLst>
          </p:cNvPr>
          <p:cNvSpPr/>
          <p:nvPr/>
        </p:nvSpPr>
        <p:spPr>
          <a:xfrm>
            <a:off x="333377" y="1560020"/>
            <a:ext cx="1617066" cy="1189567"/>
          </a:xfrm>
          <a:prstGeom prst="rect">
            <a:avLst/>
          </a:prstGeom>
          <a:solidFill>
            <a:srgbClr val="1F4E7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2" name="图片 1" descr="HFE80-20D渲染图">
            <a:extLst>
              <a:ext uri="{FF2B5EF4-FFF2-40B4-BE49-F238E27FC236}">
                <a16:creationId xmlns:a16="http://schemas.microsoft.com/office/drawing/2014/main" id="{79E0243E-FA0E-4D51-BEB3-4F11EC2A880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12973" y="1648477"/>
            <a:ext cx="957526" cy="991924"/>
          </a:xfrm>
          <a:prstGeom prst="rect">
            <a:avLst/>
          </a:prstGeom>
        </p:spPr>
      </p:pic>
      <p:pic>
        <p:nvPicPr>
          <p:cNvPr id="23" name="图片 17" descr="HFE80V-20C-450-12-HTQ2J">
            <a:extLst>
              <a:ext uri="{FF2B5EF4-FFF2-40B4-BE49-F238E27FC236}">
                <a16:creationId xmlns:a16="http://schemas.microsoft.com/office/drawing/2014/main" id="{91CB48D7-E373-42D7-9BA9-2E5940FC83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612" t="31555" r="37658" b="16172"/>
          <a:stretch>
            <a:fillRect/>
          </a:stretch>
        </p:blipFill>
        <p:spPr>
          <a:xfrm>
            <a:off x="2750116" y="1700162"/>
            <a:ext cx="848734" cy="931128"/>
          </a:xfrm>
          <a:prstGeom prst="rect">
            <a:avLst/>
          </a:prstGeom>
        </p:spPr>
      </p:pic>
      <p:pic>
        <p:nvPicPr>
          <p:cNvPr id="24" name="Picture 2" descr="80-100B.643">
            <a:extLst>
              <a:ext uri="{FF2B5EF4-FFF2-40B4-BE49-F238E27FC236}">
                <a16:creationId xmlns:a16="http://schemas.microsoft.com/office/drawing/2014/main" id="{45754AFD-C8D1-454F-A3DD-9B390B2CA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02" t="11562" r="25574" b="23264"/>
          <a:stretch>
            <a:fillRect/>
          </a:stretch>
        </p:blipFill>
        <p:spPr bwMode="auto">
          <a:xfrm>
            <a:off x="9150548" y="1700162"/>
            <a:ext cx="1270588" cy="97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图片 32">
            <a:extLst>
              <a:ext uri="{FF2B5EF4-FFF2-40B4-BE49-F238E27FC236}">
                <a16:creationId xmlns:a16="http://schemas.microsoft.com/office/drawing/2014/main" id="{3619596D-9591-4031-96F0-3F4B320E0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849" y="3996463"/>
            <a:ext cx="754703" cy="1068559"/>
          </a:xfrm>
          <a:prstGeom prst="rect">
            <a:avLst/>
          </a:prstGeom>
          <a:noFill/>
          <a:ln>
            <a:noFill/>
          </a:ln>
          <a:effectLst>
            <a:glow rad="177800">
              <a:srgbClr val="00479D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图片 36" descr="G:\直流文件资料\其余资料\宣传资料\产品渲染图\直流产品渲染图\储能项目渲染图\HFE85P-300-750-12-HAL5.pngHFE85P-300-750-12-HAL5">
            <a:extLst>
              <a:ext uri="{FF2B5EF4-FFF2-40B4-BE49-F238E27FC236}">
                <a16:creationId xmlns:a16="http://schemas.microsoft.com/office/drawing/2014/main" id="{FF15E4CA-A381-47D0-8F41-17D29993E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9979" b="91108" l="35215" r="70707">
                        <a14:foregroundMark x1="56667" y1="70412" x2="56667" y2="70412"/>
                        <a14:foregroundMark x1="61033" y1="64973" x2="61033" y2="64973"/>
                        <a14:foregroundMark x1="63033" y1="64973" x2="56333" y2="67364"/>
                        <a14:foregroundMark x1="65400" y1="57143" x2="69767" y2="67364"/>
                        <a14:foregroundMark x1="53667" y1="64077" x2="53467" y2="62582"/>
                        <a14:foregroundMark x1="53567" y1="59952" x2="66500" y2="56724"/>
                        <a14:foregroundMark x1="65433" y1="59952" x2="65233" y2="74238"/>
                        <a14:foregroundMark x1="64500" y1="65033" x2="64600" y2="76091"/>
                        <a14:foregroundMark x1="62400" y1="68559" x2="64200" y2="68799"/>
                        <a14:foregroundMark x1="52833" y1="64614" x2="58833" y2="75912"/>
                        <a14:foregroundMark x1="54200" y1="64256" x2="59567" y2="72564"/>
                      </a14:backgroundRemoval>
                    </a14:imgEffect>
                  </a14:imgLayer>
                </a14:imgProps>
              </a:ext>
            </a:extLst>
          </a:blip>
          <a:srcRect l="30778" t="11088" r="24856"/>
          <a:stretch>
            <a:fillRect/>
          </a:stretch>
        </p:blipFill>
        <p:spPr bwMode="auto">
          <a:xfrm>
            <a:off x="4838619" y="4035154"/>
            <a:ext cx="1005787" cy="1124798"/>
          </a:xfrm>
          <a:prstGeom prst="rect">
            <a:avLst/>
          </a:prstGeom>
          <a:noFill/>
          <a:ln>
            <a:noFill/>
          </a:ln>
          <a:effectLst>
            <a:glow rad="177800">
              <a:srgbClr val="00479D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图片 37">
            <a:extLst>
              <a:ext uri="{FF2B5EF4-FFF2-40B4-BE49-F238E27FC236}">
                <a16:creationId xmlns:a16="http://schemas.microsoft.com/office/drawing/2014/main" id="{E79DA2D7-E407-4C24-8735-20E98C8B5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194" y="4003627"/>
            <a:ext cx="765588" cy="1068558"/>
          </a:xfrm>
          <a:prstGeom prst="rect">
            <a:avLst/>
          </a:prstGeom>
          <a:noFill/>
          <a:ln>
            <a:noFill/>
          </a:ln>
          <a:effectLst>
            <a:glow rad="177800">
              <a:srgbClr val="00479D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图片 11" descr="HFE88P-150-1500-12-HAC5-4">
            <a:extLst>
              <a:ext uri="{FF2B5EF4-FFF2-40B4-BE49-F238E27FC236}">
                <a16:creationId xmlns:a16="http://schemas.microsoft.com/office/drawing/2014/main" id="{C5750776-C5C9-459C-A25C-35AEC43BBC3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4230" t="13240" r="41692" b="1554"/>
          <a:stretch>
            <a:fillRect/>
          </a:stretch>
        </p:blipFill>
        <p:spPr>
          <a:xfrm>
            <a:off x="2452194" y="5234163"/>
            <a:ext cx="884704" cy="1034080"/>
          </a:xfrm>
          <a:prstGeom prst="rect">
            <a:avLst/>
          </a:prstGeom>
        </p:spPr>
      </p:pic>
      <p:pic>
        <p:nvPicPr>
          <p:cNvPr id="29" name="图片 12" descr="HFE88P-250-1500-12-HAC5-4">
            <a:extLst>
              <a:ext uri="{FF2B5EF4-FFF2-40B4-BE49-F238E27FC236}">
                <a16:creationId xmlns:a16="http://schemas.microsoft.com/office/drawing/2014/main" id="{B55A9357-6291-48F6-88A8-10077C307D0D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3782" t="11321" r="41048" b="1635"/>
          <a:stretch>
            <a:fillRect/>
          </a:stretch>
        </p:blipFill>
        <p:spPr>
          <a:xfrm>
            <a:off x="3677061" y="5209523"/>
            <a:ext cx="915503" cy="1058720"/>
          </a:xfrm>
          <a:prstGeom prst="rect">
            <a:avLst/>
          </a:prstGeom>
        </p:spPr>
      </p:pic>
      <p:pic>
        <p:nvPicPr>
          <p:cNvPr id="30" name="图片 13" descr="HFE88P-350-1500-12-HAC5-4">
            <a:extLst>
              <a:ext uri="{FF2B5EF4-FFF2-40B4-BE49-F238E27FC236}">
                <a16:creationId xmlns:a16="http://schemas.microsoft.com/office/drawing/2014/main" id="{3B67A17B-9D2A-4A9D-A584-025FD3E3D0FA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3460" t="11659" r="41938" b="1297"/>
          <a:stretch>
            <a:fillRect/>
          </a:stretch>
        </p:blipFill>
        <p:spPr>
          <a:xfrm>
            <a:off x="4932727" y="5209523"/>
            <a:ext cx="856985" cy="1007131"/>
          </a:xfrm>
          <a:prstGeom prst="rect">
            <a:avLst/>
          </a:prstGeom>
        </p:spPr>
      </p:pic>
      <p:pic>
        <p:nvPicPr>
          <p:cNvPr id="31" name="图片 23" descr="HFE85V-400M-800-12-HB-C5-1">
            <a:extLst>
              <a:ext uri="{FF2B5EF4-FFF2-40B4-BE49-F238E27FC236}">
                <a16:creationId xmlns:a16="http://schemas.microsoft.com/office/drawing/2014/main" id="{CCEB77F0-E199-4301-9117-E572D141C851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33537" t="19439" r="39971" b="19426"/>
          <a:stretch>
            <a:fillRect/>
          </a:stretch>
        </p:blipFill>
        <p:spPr>
          <a:xfrm>
            <a:off x="9342120" y="4003627"/>
            <a:ext cx="1034889" cy="1119104"/>
          </a:xfrm>
          <a:prstGeom prst="rect">
            <a:avLst/>
          </a:prstGeom>
        </p:spPr>
      </p:pic>
      <p:pic>
        <p:nvPicPr>
          <p:cNvPr id="32" name="图片 44">
            <a:extLst>
              <a:ext uri="{FF2B5EF4-FFF2-40B4-BE49-F238E27FC236}">
                <a16:creationId xmlns:a16="http://schemas.microsoft.com/office/drawing/2014/main" id="{84608DB7-E1EB-4AD0-B359-328736344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947" b="95395" l="9730" r="96757">
                        <a14:foregroundMark x1="41622" y1="23684" x2="38919" y2="50000"/>
                        <a14:foregroundMark x1="16216" y1="32237" x2="32432" y2="68421"/>
                        <a14:foregroundMark x1="13514" y1="88158" x2="42703" y2="82237"/>
                        <a14:foregroundMark x1="10811" y1="82895" x2="10270" y2="92105"/>
                        <a14:foregroundMark x1="39459" y1="95395" x2="47027" y2="92105"/>
                        <a14:foregroundMark x1="90270" y1="76974" x2="96757" y2="68421"/>
                        <a14:foregroundMark x1="51351" y1="55263" x2="82162" y2="53947"/>
                        <a14:foregroundMark x1="76757" y1="54605" x2="58378" y2="59868"/>
                        <a14:foregroundMark x1="44865" y1="57895" x2="70811" y2="57237"/>
                        <a14:foregroundMark x1="40541" y1="20395" x2="40000" y2="16447"/>
                        <a14:foregroundMark x1="41622" y1="13816" x2="39459" y2="13158"/>
                        <a14:foregroundMark x1="26486" y1="26316" x2="23784" y2="18421"/>
                        <a14:foregroundMark x1="24865" y1="15132" x2="24324" y2="7237"/>
                        <a14:foregroundMark x1="53514" y1="13816" x2="53514" y2="39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2120" y="5267548"/>
            <a:ext cx="1182674" cy="967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object 20">
            <a:extLst>
              <a:ext uri="{FF2B5EF4-FFF2-40B4-BE49-F238E27FC236}">
                <a16:creationId xmlns:a16="http://schemas.microsoft.com/office/drawing/2014/main" id="{20E9EAF5-D95E-4CB5-940D-20F858080AD9}"/>
              </a:ext>
            </a:extLst>
          </p:cNvPr>
          <p:cNvSpPr txBox="1"/>
          <p:nvPr/>
        </p:nvSpPr>
        <p:spPr>
          <a:xfrm>
            <a:off x="333373" y="1841413"/>
            <a:ext cx="1617061" cy="650819"/>
          </a:xfrm>
          <a:prstGeom prst="rect">
            <a:avLst/>
          </a:prstGeom>
          <a:noFill/>
          <a:effectLst/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HFE80V-20 C/D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9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20A,450VDC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9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Simple structure, low cost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9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EV Car </a:t>
            </a:r>
            <a:r>
              <a:rPr lang="en-GB" sz="900" spc="-10" dirty="0" err="1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PreCharge</a:t>
            </a:r>
            <a:r>
              <a:rPr lang="en-GB" sz="9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, Aux. relay</a:t>
            </a:r>
          </a:p>
        </p:txBody>
      </p:sp>
      <p:sp>
        <p:nvSpPr>
          <p:cNvPr id="34" name="object 20">
            <a:extLst>
              <a:ext uri="{FF2B5EF4-FFF2-40B4-BE49-F238E27FC236}">
                <a16:creationId xmlns:a16="http://schemas.microsoft.com/office/drawing/2014/main" id="{10D909BE-ADC9-464D-A226-810DA23029C3}"/>
              </a:ext>
            </a:extLst>
          </p:cNvPr>
          <p:cNvSpPr txBox="1"/>
          <p:nvPr/>
        </p:nvSpPr>
        <p:spPr>
          <a:xfrm>
            <a:off x="6087142" y="1827239"/>
            <a:ext cx="1617061" cy="650819"/>
          </a:xfrm>
          <a:prstGeom prst="rect">
            <a:avLst/>
          </a:prstGeom>
          <a:noFill/>
          <a:effectLst/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HFE80V-100 B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9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100A,60VDC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9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Plastic sealed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9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48VDC application</a:t>
            </a:r>
          </a:p>
        </p:txBody>
      </p:sp>
      <p:sp>
        <p:nvSpPr>
          <p:cNvPr id="35" name="object 20">
            <a:extLst>
              <a:ext uri="{FF2B5EF4-FFF2-40B4-BE49-F238E27FC236}">
                <a16:creationId xmlns:a16="http://schemas.microsoft.com/office/drawing/2014/main" id="{D9DACAAE-4B41-4ED2-90F5-95F379C2A7D3}"/>
              </a:ext>
            </a:extLst>
          </p:cNvPr>
          <p:cNvSpPr txBox="1"/>
          <p:nvPr/>
        </p:nvSpPr>
        <p:spPr>
          <a:xfrm>
            <a:off x="333372" y="2913536"/>
            <a:ext cx="1617061" cy="940642"/>
          </a:xfrm>
          <a:prstGeom prst="rect">
            <a:avLst/>
          </a:prstGeom>
          <a:noFill/>
          <a:effectLst/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HFE82V Series</a:t>
            </a:r>
            <a:b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</a:br>
            <a:r>
              <a:rPr lang="en-GB" sz="9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Current 60A-600A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9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Ceramic chamber sealed 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9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High SCC capability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9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EV Car Main relay, DC-Charge、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900" spc="-10" dirty="0" err="1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Aux.relay</a:t>
            </a:r>
            <a:endParaRPr lang="en-GB" sz="900" spc="-10" dirty="0">
              <a:solidFill>
                <a:schemeClr val="bg1"/>
              </a:solidFill>
              <a:latin typeface="DengXian" panose="02010600030101010101" pitchFamily="2" charset="-122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36" name="图片 9" descr="G:\直流文件资料\其余资料\宣传资料\产品渲染图\效果图更新\82-100D.png82-100D">
            <a:extLst>
              <a:ext uri="{FF2B5EF4-FFF2-40B4-BE49-F238E27FC236}">
                <a16:creationId xmlns:a16="http://schemas.microsoft.com/office/drawing/2014/main" id="{1797F7DE-B994-414D-9659-A584D9942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/>
          <a:srcRect l="29942" t="19956" r="35234" b="10338"/>
          <a:stretch>
            <a:fillRect/>
          </a:stretch>
        </p:blipFill>
        <p:spPr bwMode="auto">
          <a:xfrm>
            <a:off x="4201154" y="3129132"/>
            <a:ext cx="516731" cy="482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图片 4">
            <a:extLst>
              <a:ext uri="{FF2B5EF4-FFF2-40B4-BE49-F238E27FC236}">
                <a16:creationId xmlns:a16="http://schemas.microsoft.com/office/drawing/2014/main" id="{B40FFC70-93B9-4B77-BCF1-B026A3555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270" y="3034597"/>
            <a:ext cx="549593" cy="671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图片 15" descr="G:\直流文件资料\其余资料\宣传资料\产品渲染图\直流产品渲染图\HFE82V\82-400M.746.png82-400M.746">
            <a:extLst>
              <a:ext uri="{FF2B5EF4-FFF2-40B4-BE49-F238E27FC236}">
                <a16:creationId xmlns:a16="http://schemas.microsoft.com/office/drawing/2014/main" id="{4F66DD03-F5FD-4916-93B6-40AFEC491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953" t="20789" r="31342"/>
          <a:stretch>
            <a:fillRect/>
          </a:stretch>
        </p:blipFill>
        <p:spPr bwMode="auto">
          <a:xfrm>
            <a:off x="8441063" y="2895294"/>
            <a:ext cx="976313" cy="950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Image 2" descr="G:\直流文件资料\其余资料\宣传资料\产品渲染图\直流产品渲染图\HFE82V\HFE82V-1000-XXX-XX-H-C6-6  渲染图（带标签）.pngHFE82V-1000-XXX-XX-H-C6-6  渲染图（带标签）">
            <a:extLst>
              <a:ext uri="{FF2B5EF4-FFF2-40B4-BE49-F238E27FC236}">
                <a16:creationId xmlns:a16="http://schemas.microsoft.com/office/drawing/2014/main" id="{D2A70497-A587-484A-B429-B0BA86F30754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l="20087" t="8936" r="24689"/>
          <a:stretch>
            <a:fillRect/>
          </a:stretch>
        </p:blipFill>
        <p:spPr>
          <a:xfrm>
            <a:off x="10657321" y="2898533"/>
            <a:ext cx="1060841" cy="944117"/>
          </a:xfrm>
          <a:prstGeom prst="rect">
            <a:avLst/>
          </a:prstGeom>
        </p:spPr>
      </p:pic>
      <p:pic>
        <p:nvPicPr>
          <p:cNvPr id="40" name="图片 4" descr="82-250M.746">
            <a:extLst>
              <a:ext uri="{FF2B5EF4-FFF2-40B4-BE49-F238E27FC236}">
                <a16:creationId xmlns:a16="http://schemas.microsoft.com/office/drawing/2014/main" id="{1DA3BBB5-E887-488E-B896-93F9A339DBCB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 l="31391" t="24534" r="37111" b="14334"/>
          <a:stretch>
            <a:fillRect/>
          </a:stretch>
        </p:blipFill>
        <p:spPr>
          <a:xfrm>
            <a:off x="6248718" y="3037454"/>
            <a:ext cx="610553" cy="666274"/>
          </a:xfrm>
          <a:prstGeom prst="rect">
            <a:avLst/>
          </a:prstGeom>
          <a:effectLst/>
        </p:spPr>
      </p:pic>
      <p:pic>
        <p:nvPicPr>
          <p:cNvPr id="41" name="图片 6" descr="HFE82V-180W">
            <a:extLst>
              <a:ext uri="{FF2B5EF4-FFF2-40B4-BE49-F238E27FC236}">
                <a16:creationId xmlns:a16="http://schemas.microsoft.com/office/drawing/2014/main" id="{FE87ACB4-9F6E-4DCD-ACD8-BA877E31DDC8}"/>
              </a:ext>
            </a:extLst>
          </p:cNvPr>
          <p:cNvPicPr>
            <a:picLocks noChangeAspect="1"/>
          </p:cNvPicPr>
          <p:nvPr/>
        </p:nvPicPr>
        <p:blipFill>
          <a:blip r:embed="rId20">
            <a:clrChange>
              <a:clrFrom>
                <a:srgbClr val="EEF3FA">
                  <a:alpha val="100000"/>
                </a:srgbClr>
              </a:clrFrom>
              <a:clrTo>
                <a:srgbClr val="EEF3FA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62085" y="3073411"/>
            <a:ext cx="462915" cy="594360"/>
          </a:xfrm>
          <a:prstGeom prst="rect">
            <a:avLst/>
          </a:prstGeom>
        </p:spPr>
      </p:pic>
      <p:pic>
        <p:nvPicPr>
          <p:cNvPr id="42" name="图片 9" descr="G:\直流文件资料\其余资料\宣传资料\产品渲染图\效果图更新\82-100D.png82-100D">
            <a:extLst>
              <a:ext uri="{FF2B5EF4-FFF2-40B4-BE49-F238E27FC236}">
                <a16:creationId xmlns:a16="http://schemas.microsoft.com/office/drawing/2014/main" id="{806F3AFF-5CC6-457B-AA01-3149741F66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/>
          <a:srcRect l="32746" t="20523" r="37215" b="10559"/>
          <a:stretch>
            <a:fillRect/>
          </a:stretch>
        </p:blipFill>
        <p:spPr bwMode="auto">
          <a:xfrm>
            <a:off x="3621185" y="3137229"/>
            <a:ext cx="435769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图片 10" descr="HFE82V-20">
            <a:extLst>
              <a:ext uri="{FF2B5EF4-FFF2-40B4-BE49-F238E27FC236}">
                <a16:creationId xmlns:a16="http://schemas.microsoft.com/office/drawing/2014/main" id="{E52DA9BC-6765-4B74-97D3-C3B97F55A9DF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 l="35690" t="34507" r="37824" b="25436"/>
          <a:stretch>
            <a:fillRect/>
          </a:stretch>
        </p:blipFill>
        <p:spPr>
          <a:xfrm>
            <a:off x="3022642" y="3180091"/>
            <a:ext cx="454343" cy="381000"/>
          </a:xfrm>
          <a:prstGeom prst="rect">
            <a:avLst/>
          </a:prstGeom>
        </p:spPr>
      </p:pic>
      <p:pic>
        <p:nvPicPr>
          <p:cNvPr id="44" name="图片 14" descr="HFE82V-200B-12-HC5">
            <a:extLst>
              <a:ext uri="{FF2B5EF4-FFF2-40B4-BE49-F238E27FC236}">
                <a16:creationId xmlns:a16="http://schemas.microsoft.com/office/drawing/2014/main" id="{510F37E8-582A-4DB3-8CE4-37338148FF1B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 l="32033" t="24646" r="31932" b="18266"/>
          <a:stretch>
            <a:fillRect/>
          </a:stretch>
        </p:blipFill>
        <p:spPr>
          <a:xfrm>
            <a:off x="5469200" y="3036264"/>
            <a:ext cx="635318" cy="668655"/>
          </a:xfrm>
          <a:prstGeom prst="rect">
            <a:avLst/>
          </a:prstGeom>
          <a:effectLst/>
        </p:spPr>
      </p:pic>
      <p:pic>
        <p:nvPicPr>
          <p:cNvPr id="45" name="图片 15" descr="HFE82V-250C-750-12-H-Q5-1">
            <a:extLst>
              <a:ext uri="{FF2B5EF4-FFF2-40B4-BE49-F238E27FC236}">
                <a16:creationId xmlns:a16="http://schemas.microsoft.com/office/drawing/2014/main" id="{0429D9E6-C844-4BC2-AB15-E870367E0B19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 l="32652" t="26513" r="41237" b="9658"/>
          <a:stretch>
            <a:fillRect/>
          </a:stretch>
        </p:blipFill>
        <p:spPr>
          <a:xfrm>
            <a:off x="7003471" y="3026739"/>
            <a:ext cx="599599" cy="687705"/>
          </a:xfrm>
          <a:prstGeom prst="rect">
            <a:avLst/>
          </a:prstGeom>
        </p:spPr>
      </p:pic>
      <p:pic>
        <p:nvPicPr>
          <p:cNvPr id="46" name="图片 16" descr="HFE82V-60B-12-HL5">
            <a:extLst>
              <a:ext uri="{FF2B5EF4-FFF2-40B4-BE49-F238E27FC236}">
                <a16:creationId xmlns:a16="http://schemas.microsoft.com/office/drawing/2014/main" id="{53F5EEB7-FA07-4742-B766-7A1F09048367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 l="35328" t="21345" r="34697" b="16298"/>
          <a:stretch>
            <a:fillRect/>
          </a:stretch>
        </p:blipFill>
        <p:spPr>
          <a:xfrm>
            <a:off x="2459342" y="3127942"/>
            <a:ext cx="419100" cy="485299"/>
          </a:xfrm>
          <a:prstGeom prst="rect">
            <a:avLst/>
          </a:prstGeom>
        </p:spPr>
      </p:pic>
      <p:pic>
        <p:nvPicPr>
          <p:cNvPr id="47" name="图片 18" descr="HFE82P-600-1000-12-HL6">
            <a:extLst>
              <a:ext uri="{FF2B5EF4-FFF2-40B4-BE49-F238E27FC236}">
                <a16:creationId xmlns:a16="http://schemas.microsoft.com/office/drawing/2014/main" id="{01F5EC3A-7CD5-46B0-9230-E03891E057EA}"/>
              </a:ext>
            </a:extLst>
          </p:cNvPr>
          <p:cNvPicPr>
            <a:picLocks noChangeAspect="1"/>
          </p:cNvPicPr>
          <p:nvPr/>
        </p:nvPicPr>
        <p:blipFill>
          <a:blip r:embed="rId25"/>
          <a:srcRect l="26926" t="15618" r="28876" b="2946"/>
          <a:stretch>
            <a:fillRect/>
          </a:stretch>
        </p:blipFill>
        <p:spPr>
          <a:xfrm>
            <a:off x="9561576" y="2885769"/>
            <a:ext cx="951548" cy="969645"/>
          </a:xfrm>
          <a:prstGeom prst="rect">
            <a:avLst/>
          </a:prstGeom>
        </p:spPr>
      </p:pic>
      <p:sp>
        <p:nvSpPr>
          <p:cNvPr id="48" name="object 20">
            <a:extLst>
              <a:ext uri="{FF2B5EF4-FFF2-40B4-BE49-F238E27FC236}">
                <a16:creationId xmlns:a16="http://schemas.microsoft.com/office/drawing/2014/main" id="{C6A619FD-B13D-4998-8B5E-99C0F3118ED3}"/>
              </a:ext>
            </a:extLst>
          </p:cNvPr>
          <p:cNvSpPr txBox="1"/>
          <p:nvPr/>
        </p:nvSpPr>
        <p:spPr>
          <a:xfrm>
            <a:off x="351722" y="4175027"/>
            <a:ext cx="1617061" cy="789319"/>
          </a:xfrm>
          <a:prstGeom prst="rect">
            <a:avLst/>
          </a:prstGeom>
          <a:noFill/>
          <a:effectLst/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HFE85P Series</a:t>
            </a:r>
            <a:b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</a:br>
            <a:r>
              <a:rPr lang="en-GB" sz="9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150A/250A/350A 450VDC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9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Ceramic chamber sealed 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9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Circular structure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900" spc="-10" dirty="0" err="1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PV&amp;Energy</a:t>
            </a:r>
            <a:r>
              <a:rPr lang="en-GB" sz="9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 storage Main relay</a:t>
            </a:r>
          </a:p>
        </p:txBody>
      </p:sp>
      <p:sp>
        <p:nvSpPr>
          <p:cNvPr id="49" name="object 20">
            <a:extLst>
              <a:ext uri="{FF2B5EF4-FFF2-40B4-BE49-F238E27FC236}">
                <a16:creationId xmlns:a16="http://schemas.microsoft.com/office/drawing/2014/main" id="{7ED25453-86CE-4517-B11D-CF68EF611315}"/>
              </a:ext>
            </a:extLst>
          </p:cNvPr>
          <p:cNvSpPr txBox="1"/>
          <p:nvPr/>
        </p:nvSpPr>
        <p:spPr>
          <a:xfrm>
            <a:off x="339381" y="5297115"/>
            <a:ext cx="1617061" cy="776495"/>
          </a:xfrm>
          <a:prstGeom prst="rect">
            <a:avLst/>
          </a:prstGeom>
          <a:noFill/>
          <a:effectLst/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HFE88P Series</a:t>
            </a:r>
            <a:b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</a:br>
            <a:r>
              <a:rPr lang="en-GB" sz="9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150A/250A/350A 1500VDC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9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Ceramic chamber sealed structure, with auxiliary contact.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900" spc="-10" dirty="0" err="1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PV&amp;Energy</a:t>
            </a:r>
            <a:r>
              <a:rPr lang="en-GB" sz="9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 storage, Main relay</a:t>
            </a:r>
          </a:p>
        </p:txBody>
      </p:sp>
      <p:sp>
        <p:nvSpPr>
          <p:cNvPr id="50" name="object 20">
            <a:extLst>
              <a:ext uri="{FF2B5EF4-FFF2-40B4-BE49-F238E27FC236}">
                <a16:creationId xmlns:a16="http://schemas.microsoft.com/office/drawing/2014/main" id="{5EEDD602-A26A-48A6-B842-83FB42EFCDA1}"/>
              </a:ext>
            </a:extLst>
          </p:cNvPr>
          <p:cNvSpPr txBox="1"/>
          <p:nvPr/>
        </p:nvSpPr>
        <p:spPr>
          <a:xfrm>
            <a:off x="6096000" y="4092371"/>
            <a:ext cx="1617061" cy="940642"/>
          </a:xfrm>
          <a:prstGeom prst="rect">
            <a:avLst/>
          </a:prstGeom>
          <a:noFill/>
          <a:effectLst/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HFE85V Series</a:t>
            </a:r>
            <a:b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</a:br>
            <a:r>
              <a:rPr lang="en-GB" sz="9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400A  750VDC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9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Ceramic chamber sealed 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9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Circular structure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9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With auxiliary contact.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9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EV Car Main relay, Charge</a:t>
            </a:r>
          </a:p>
        </p:txBody>
      </p:sp>
      <p:sp>
        <p:nvSpPr>
          <p:cNvPr id="51" name="object 20">
            <a:extLst>
              <a:ext uri="{FF2B5EF4-FFF2-40B4-BE49-F238E27FC236}">
                <a16:creationId xmlns:a16="http://schemas.microsoft.com/office/drawing/2014/main" id="{A551AB8F-C80F-42C4-8EC8-730997993DC3}"/>
              </a:ext>
            </a:extLst>
          </p:cNvPr>
          <p:cNvSpPr txBox="1"/>
          <p:nvPr/>
        </p:nvSpPr>
        <p:spPr>
          <a:xfrm>
            <a:off x="6108003" y="5324840"/>
            <a:ext cx="1617061" cy="776495"/>
          </a:xfrm>
          <a:prstGeom prst="rect">
            <a:avLst/>
          </a:prstGeom>
          <a:noFill/>
          <a:effectLst/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HFE82P-20F</a:t>
            </a:r>
            <a:b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</a:br>
            <a:r>
              <a:rPr lang="en-GB" sz="9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20A,1000-1500VDC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9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Ceramic g sealed,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900" spc="-10" dirty="0" err="1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PV&amp;Energy</a:t>
            </a:r>
            <a:r>
              <a:rPr lang="en-GB" sz="9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 </a:t>
            </a:r>
            <a:br>
              <a:rPr lang="en-GB" sz="9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</a:br>
            <a:r>
              <a:rPr lang="en-GB" sz="9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Storage </a:t>
            </a:r>
            <a:r>
              <a:rPr lang="en-GB" sz="900" spc="-10" dirty="0" err="1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precharge</a:t>
            </a:r>
            <a:r>
              <a:rPr lang="en-GB" sz="9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 application</a:t>
            </a:r>
          </a:p>
        </p:txBody>
      </p:sp>
    </p:spTree>
    <p:extLst>
      <p:ext uri="{BB962C8B-B14F-4D97-AF65-F5344CB8AC3E}">
        <p14:creationId xmlns:p14="http://schemas.microsoft.com/office/powerpoint/2010/main" val="42445666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7405D2-956B-463C-B7F4-12F520BDC45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EV Charging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4C395-FB81-4555-B0AF-43D15260A3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3063" y="908875"/>
            <a:ext cx="11525250" cy="376237"/>
          </a:xfrm>
        </p:spPr>
        <p:txBody>
          <a:bodyPr/>
          <a:lstStyle/>
          <a:p>
            <a:r>
              <a:rPr lang="en-US" dirty="0"/>
              <a:t>Low Voltage Devices (LVD)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EBC83A-1103-41C5-A7A1-F8E2F84D813B}"/>
              </a:ext>
            </a:extLst>
          </p:cNvPr>
          <p:cNvSpPr/>
          <p:nvPr/>
        </p:nvSpPr>
        <p:spPr>
          <a:xfrm>
            <a:off x="333373" y="1557866"/>
            <a:ext cx="11525249" cy="1549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92F2398-0FEE-438B-B629-6A7F00E06FB7}"/>
              </a:ext>
            </a:extLst>
          </p:cNvPr>
          <p:cNvSpPr/>
          <p:nvPr/>
        </p:nvSpPr>
        <p:spPr>
          <a:xfrm>
            <a:off x="333374" y="1560019"/>
            <a:ext cx="1617066" cy="1547248"/>
          </a:xfrm>
          <a:prstGeom prst="rect">
            <a:avLst/>
          </a:prstGeom>
          <a:solidFill>
            <a:srgbClr val="1F4E7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bject 20">
            <a:extLst>
              <a:ext uri="{FF2B5EF4-FFF2-40B4-BE49-F238E27FC236}">
                <a16:creationId xmlns:a16="http://schemas.microsoft.com/office/drawing/2014/main" id="{7D23EA01-2853-4C1C-BC06-72E94C798B8A}"/>
              </a:ext>
            </a:extLst>
          </p:cNvPr>
          <p:cNvSpPr txBox="1"/>
          <p:nvPr/>
        </p:nvSpPr>
        <p:spPr>
          <a:xfrm>
            <a:off x="333374" y="2240175"/>
            <a:ext cx="1617066" cy="394339"/>
          </a:xfrm>
          <a:prstGeom prst="rect">
            <a:avLst/>
          </a:prstGeom>
          <a:noFill/>
          <a:effectLst/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MCB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UEB6 series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3F93E4-2842-43AE-A019-745347FE48DC}"/>
              </a:ext>
            </a:extLst>
          </p:cNvPr>
          <p:cNvSpPr/>
          <p:nvPr/>
        </p:nvSpPr>
        <p:spPr>
          <a:xfrm>
            <a:off x="329098" y="4758266"/>
            <a:ext cx="11525249" cy="1549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F18498-5AF5-4AFD-BC69-EA63E6BD381B}"/>
              </a:ext>
            </a:extLst>
          </p:cNvPr>
          <p:cNvSpPr/>
          <p:nvPr/>
        </p:nvSpPr>
        <p:spPr>
          <a:xfrm>
            <a:off x="329098" y="3158066"/>
            <a:ext cx="11525249" cy="1549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64FFF11-9DA1-4D38-853A-6D1FE63AD509}"/>
              </a:ext>
            </a:extLst>
          </p:cNvPr>
          <p:cNvSpPr/>
          <p:nvPr/>
        </p:nvSpPr>
        <p:spPr>
          <a:xfrm>
            <a:off x="329099" y="3158066"/>
            <a:ext cx="1617066" cy="1547248"/>
          </a:xfrm>
          <a:prstGeom prst="rect">
            <a:avLst/>
          </a:prstGeom>
          <a:solidFill>
            <a:srgbClr val="1F4E7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A78C813-1806-410A-A645-925C6A0109A5}"/>
              </a:ext>
            </a:extLst>
          </p:cNvPr>
          <p:cNvSpPr/>
          <p:nvPr/>
        </p:nvSpPr>
        <p:spPr>
          <a:xfrm>
            <a:off x="329098" y="4760419"/>
            <a:ext cx="1617066" cy="1547248"/>
          </a:xfrm>
          <a:prstGeom prst="rect">
            <a:avLst/>
          </a:prstGeom>
          <a:solidFill>
            <a:srgbClr val="1F4E7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bject 20">
            <a:extLst>
              <a:ext uri="{FF2B5EF4-FFF2-40B4-BE49-F238E27FC236}">
                <a16:creationId xmlns:a16="http://schemas.microsoft.com/office/drawing/2014/main" id="{19E88766-45BA-41D4-9C4F-28D3E4BEBE5F}"/>
              </a:ext>
            </a:extLst>
          </p:cNvPr>
          <p:cNvSpPr txBox="1"/>
          <p:nvPr/>
        </p:nvSpPr>
        <p:spPr>
          <a:xfrm>
            <a:off x="329097" y="3734520"/>
            <a:ext cx="1608512" cy="591829"/>
          </a:xfrm>
          <a:prstGeom prst="rect">
            <a:avLst/>
          </a:prstGeom>
          <a:noFill/>
          <a:effectLst/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Modular 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Contactor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UEC1-GC series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D18E2BF-BEB8-4D6A-B462-FDAEADAC4215}"/>
              </a:ext>
            </a:extLst>
          </p:cNvPr>
          <p:cNvSpPr/>
          <p:nvPr/>
        </p:nvSpPr>
        <p:spPr>
          <a:xfrm>
            <a:off x="6096002" y="3158066"/>
            <a:ext cx="1617066" cy="1547248"/>
          </a:xfrm>
          <a:prstGeom prst="rect">
            <a:avLst/>
          </a:prstGeom>
          <a:solidFill>
            <a:srgbClr val="1F4E7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bject 20">
            <a:extLst>
              <a:ext uri="{FF2B5EF4-FFF2-40B4-BE49-F238E27FC236}">
                <a16:creationId xmlns:a16="http://schemas.microsoft.com/office/drawing/2014/main" id="{7C2A360C-4186-4BB8-AA8B-F53DC3B74B1E}"/>
              </a:ext>
            </a:extLst>
          </p:cNvPr>
          <p:cNvSpPr txBox="1"/>
          <p:nvPr/>
        </p:nvSpPr>
        <p:spPr>
          <a:xfrm>
            <a:off x="6096000" y="3834342"/>
            <a:ext cx="1608512" cy="394339"/>
          </a:xfrm>
          <a:prstGeom prst="rect">
            <a:avLst/>
          </a:prstGeom>
          <a:noFill/>
          <a:effectLst/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MCCB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UEM5 series</a:t>
            </a:r>
          </a:p>
        </p:txBody>
      </p:sp>
      <p:sp>
        <p:nvSpPr>
          <p:cNvPr id="16" name="object 20">
            <a:extLst>
              <a:ext uri="{FF2B5EF4-FFF2-40B4-BE49-F238E27FC236}">
                <a16:creationId xmlns:a16="http://schemas.microsoft.com/office/drawing/2014/main" id="{CFF90FD5-D26F-4A45-843F-589DC5EF3F94}"/>
              </a:ext>
            </a:extLst>
          </p:cNvPr>
          <p:cNvSpPr txBox="1"/>
          <p:nvPr/>
        </p:nvSpPr>
        <p:spPr>
          <a:xfrm>
            <a:off x="329097" y="5335796"/>
            <a:ext cx="1608512" cy="591829"/>
          </a:xfrm>
          <a:prstGeom prst="rect">
            <a:avLst/>
          </a:prstGeom>
          <a:noFill/>
          <a:effectLst/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IEC 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Contactor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UEC1 series</a:t>
            </a:r>
          </a:p>
        </p:txBody>
      </p:sp>
      <p:pic>
        <p:nvPicPr>
          <p:cNvPr id="17" name="图片 8">
            <a:extLst>
              <a:ext uri="{FF2B5EF4-FFF2-40B4-BE49-F238E27FC236}">
                <a16:creationId xmlns:a16="http://schemas.microsoft.com/office/drawing/2014/main" id="{020B9D9B-3CA8-49A5-8AC6-EBE5940A25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4172" y="4816249"/>
            <a:ext cx="1048169" cy="982870"/>
          </a:xfrm>
          <a:prstGeom prst="rect">
            <a:avLst/>
          </a:prstGeom>
        </p:spPr>
      </p:pic>
      <p:pic>
        <p:nvPicPr>
          <p:cNvPr id="18" name="图片 9">
            <a:extLst>
              <a:ext uri="{FF2B5EF4-FFF2-40B4-BE49-F238E27FC236}">
                <a16:creationId xmlns:a16="http://schemas.microsoft.com/office/drawing/2014/main" id="{67846621-A1C5-4AEE-A244-F7C9C60C5F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84220" y="4912276"/>
            <a:ext cx="984174" cy="910090"/>
          </a:xfrm>
          <a:prstGeom prst="rect">
            <a:avLst/>
          </a:prstGeom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E369BADC-26BD-4F04-AA3D-8C56FDD85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0273" y="4930261"/>
            <a:ext cx="882434" cy="868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3">
            <a:extLst>
              <a:ext uri="{FF2B5EF4-FFF2-40B4-BE49-F238E27FC236}">
                <a16:creationId xmlns:a16="http://schemas.microsoft.com/office/drawing/2014/main" id="{1FA51D51-D119-4901-845F-B6BAAF896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14586" y="4952367"/>
            <a:ext cx="709913" cy="824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" name="图片 8" descr="IMG_20200519_140408.jpg">
            <a:extLst>
              <a:ext uri="{FF2B5EF4-FFF2-40B4-BE49-F238E27FC236}">
                <a16:creationId xmlns:a16="http://schemas.microsoft.com/office/drawing/2014/main" id="{3928637D-D1FE-40FC-9449-1A97945FFA9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42459" y="3292027"/>
            <a:ext cx="510170" cy="1084110"/>
          </a:xfrm>
          <a:prstGeom prst="rect">
            <a:avLst/>
          </a:prstGeom>
        </p:spPr>
      </p:pic>
      <p:pic>
        <p:nvPicPr>
          <p:cNvPr id="37" name="图片 9" descr="IMG_20200519_140213.jpg">
            <a:extLst>
              <a:ext uri="{FF2B5EF4-FFF2-40B4-BE49-F238E27FC236}">
                <a16:creationId xmlns:a16="http://schemas.microsoft.com/office/drawing/2014/main" id="{2290E55A-BD9A-4459-B67D-BFFB06DC4BD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33946" y="3326024"/>
            <a:ext cx="882779" cy="1084110"/>
          </a:xfrm>
          <a:prstGeom prst="rect">
            <a:avLst/>
          </a:prstGeom>
        </p:spPr>
      </p:pic>
      <p:pic>
        <p:nvPicPr>
          <p:cNvPr id="38" name="图片 10" descr="IMG_20200518_152745.jpg">
            <a:extLst>
              <a:ext uri="{FF2B5EF4-FFF2-40B4-BE49-F238E27FC236}">
                <a16:creationId xmlns:a16="http://schemas.microsoft.com/office/drawing/2014/main" id="{32A069D8-DE5B-4F36-9B1D-6C9717BB77F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4717" y="3282541"/>
            <a:ext cx="391871" cy="1084110"/>
          </a:xfrm>
          <a:prstGeom prst="rect">
            <a:avLst/>
          </a:prstGeom>
        </p:spPr>
      </p:pic>
      <p:pic>
        <p:nvPicPr>
          <p:cNvPr id="39" name="图片 11" descr="IMG_20200519_140630.jpg">
            <a:extLst>
              <a:ext uri="{FF2B5EF4-FFF2-40B4-BE49-F238E27FC236}">
                <a16:creationId xmlns:a16="http://schemas.microsoft.com/office/drawing/2014/main" id="{7DADBEC1-DCF4-474F-9B36-67115C8B3313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97413" y="3310783"/>
            <a:ext cx="487064" cy="1084110"/>
          </a:xfrm>
          <a:prstGeom prst="rect">
            <a:avLst/>
          </a:prstGeom>
        </p:spPr>
      </p:pic>
      <p:pic>
        <p:nvPicPr>
          <p:cNvPr id="40" name="图片 12" descr="IMG_20200519_140445.jpg">
            <a:extLst>
              <a:ext uri="{FF2B5EF4-FFF2-40B4-BE49-F238E27FC236}">
                <a16:creationId xmlns:a16="http://schemas.microsoft.com/office/drawing/2014/main" id="{7A9E11D1-C1A5-4663-A29F-E52146FC0322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39833" y="3326024"/>
            <a:ext cx="908740" cy="1084110"/>
          </a:xfrm>
          <a:prstGeom prst="rect">
            <a:avLst/>
          </a:prstGeom>
        </p:spPr>
      </p:pic>
      <p:pic>
        <p:nvPicPr>
          <p:cNvPr id="41" name="Image 42">
            <a:extLst>
              <a:ext uri="{FF2B5EF4-FFF2-40B4-BE49-F238E27FC236}">
                <a16:creationId xmlns:a16="http://schemas.microsoft.com/office/drawing/2014/main" id="{B5AA3A2A-4386-4622-8965-D168E9F98541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2681" y="3164446"/>
            <a:ext cx="2453361" cy="135136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82A84C0-FA9C-4516-AF7F-68C498453655}"/>
              </a:ext>
            </a:extLst>
          </p:cNvPr>
          <p:cNvSpPr txBox="1"/>
          <p:nvPr/>
        </p:nvSpPr>
        <p:spPr>
          <a:xfrm>
            <a:off x="1954723" y="4444110"/>
            <a:ext cx="42425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32A frame: 16-32A. 63A frame: 40-63A. Up to 4 aux contact</a:t>
            </a:r>
            <a:endParaRPr lang="en-US" sz="1200" dirty="0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0C490A8D-D020-4C0A-933C-2228E9E9B142}"/>
              </a:ext>
            </a:extLst>
          </p:cNvPr>
          <p:cNvSpPr txBox="1"/>
          <p:nvPr/>
        </p:nvSpPr>
        <p:spPr>
          <a:xfrm>
            <a:off x="7772855" y="4454654"/>
            <a:ext cx="26948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16-800A, AC400-690V, </a:t>
            </a:r>
            <a:r>
              <a:rPr lang="fr-FR" sz="1200" dirty="0" err="1"/>
              <a:t>Icu</a:t>
            </a:r>
            <a:r>
              <a:rPr lang="fr-FR" sz="1200" dirty="0"/>
              <a:t> 35-100kA</a:t>
            </a:r>
            <a:endParaRPr lang="en-US" sz="1200" dirty="0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CF5084E9-1A1E-4CC0-BEA6-6308C94F5788}"/>
              </a:ext>
            </a:extLst>
          </p:cNvPr>
          <p:cNvSpPr txBox="1"/>
          <p:nvPr/>
        </p:nvSpPr>
        <p:spPr>
          <a:xfrm>
            <a:off x="2045508" y="5991358"/>
            <a:ext cx="83068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18A frame: 9-18A. 38A frame: 25-38A. 65A frame: 40-65A. 95A frame: 80-95A. Up to 4 aux contact NO NC configurable</a:t>
            </a:r>
            <a:endParaRPr lang="en-US" sz="1200" dirty="0"/>
          </a:p>
        </p:txBody>
      </p:sp>
      <p:pic>
        <p:nvPicPr>
          <p:cNvPr id="45" name="图片 1" descr="C:\Users\3106205\Desktop\UEB6.pngUEB6">
            <a:extLst>
              <a:ext uri="{FF2B5EF4-FFF2-40B4-BE49-F238E27FC236}">
                <a16:creationId xmlns:a16="http://schemas.microsoft.com/office/drawing/2014/main" id="{5C918E01-6F45-4941-9278-308B0F7217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5" t="11417" r="10444" b="18475"/>
          <a:stretch/>
        </p:blipFill>
        <p:spPr bwMode="auto">
          <a:xfrm>
            <a:off x="2191091" y="1557865"/>
            <a:ext cx="2925635" cy="1522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内容占位符 3" descr="C:\Users\3106205\Desktop\新外观产品照片\UEB6新外观\全家福.png全家福">
            <a:extLst>
              <a:ext uri="{FF2B5EF4-FFF2-40B4-BE49-F238E27FC236}">
                <a16:creationId xmlns:a16="http://schemas.microsoft.com/office/drawing/2014/main" id="{F2C23643-7112-4D1F-B3E3-70231BB44D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4" b="11032"/>
          <a:stretch/>
        </p:blipFill>
        <p:spPr>
          <a:xfrm>
            <a:off x="5284220" y="1612073"/>
            <a:ext cx="2012692" cy="1522820"/>
          </a:xfrm>
          <a:prstGeom prst="rect">
            <a:avLst/>
          </a:prstGeom>
        </p:spPr>
      </p:pic>
      <p:sp>
        <p:nvSpPr>
          <p:cNvPr id="47" name="ZoneTexte 46">
            <a:extLst>
              <a:ext uri="{FF2B5EF4-FFF2-40B4-BE49-F238E27FC236}">
                <a16:creationId xmlns:a16="http://schemas.microsoft.com/office/drawing/2014/main" id="{C547C34C-FA06-4E89-A96A-2E9E4DB66DD9}"/>
              </a:ext>
            </a:extLst>
          </p:cNvPr>
          <p:cNvSpPr txBox="1"/>
          <p:nvPr/>
        </p:nvSpPr>
        <p:spPr>
          <a:xfrm>
            <a:off x="7485106" y="1953257"/>
            <a:ext cx="42621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40A frame: 6-40A. 1P+N. </a:t>
            </a:r>
            <a:r>
              <a:rPr lang="fr-FR" sz="1200" dirty="0" err="1"/>
              <a:t>Icu</a:t>
            </a:r>
            <a:r>
              <a:rPr lang="fr-FR" sz="1200" dirty="0"/>
              <a:t> 4,5-6kA</a:t>
            </a:r>
          </a:p>
          <a:p>
            <a:r>
              <a:rPr lang="fr-FR" sz="1200" dirty="0"/>
              <a:t>63A frame: 6-63A. </a:t>
            </a:r>
            <a:r>
              <a:rPr lang="en-US" sz="1200" b="0" u="none" kern="12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itchFamily="34" charset="-122"/>
                <a:ea typeface="微软雅黑" pitchFamily="34" charset="-122"/>
                <a:cs typeface="+mn-cs"/>
                <a:sym typeface="Calibri" pitchFamily="34" charset="0"/>
              </a:rPr>
              <a:t>1P, 1P+N, 2P, 3P, 3P+N, 4P. </a:t>
            </a:r>
            <a:r>
              <a:rPr lang="en-US" sz="1200" b="0" u="none" kern="1200" baseline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微软雅黑" pitchFamily="34" charset="-122"/>
                <a:ea typeface="微软雅黑" pitchFamily="34" charset="-122"/>
                <a:cs typeface="+mn-cs"/>
                <a:sym typeface="Calibri" pitchFamily="34" charset="0"/>
              </a:rPr>
              <a:t>Icu</a:t>
            </a:r>
            <a:r>
              <a:rPr lang="en-US" sz="1200" b="0" u="none" kern="12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itchFamily="34" charset="-122"/>
                <a:ea typeface="微软雅黑" pitchFamily="34" charset="-122"/>
                <a:cs typeface="+mn-cs"/>
                <a:sym typeface="Calibri" pitchFamily="34" charset="0"/>
              </a:rPr>
              <a:t> 4,5-6kA</a:t>
            </a:r>
          </a:p>
        </p:txBody>
      </p:sp>
    </p:spTree>
    <p:extLst>
      <p:ext uri="{BB962C8B-B14F-4D97-AF65-F5344CB8AC3E}">
        <p14:creationId xmlns:p14="http://schemas.microsoft.com/office/powerpoint/2010/main" val="3313704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extLst>
              <a:ext uri="{FF2B5EF4-FFF2-40B4-BE49-F238E27FC236}">
                <a16:creationId xmlns:a16="http://schemas.microsoft.com/office/drawing/2014/main" id="{87C05058-EF7D-47DD-84EC-470A928F59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6048" y="5362023"/>
            <a:ext cx="1159980" cy="567196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51B12FF0-FA4F-461D-8ACA-AD022FA04A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854" y="3675126"/>
            <a:ext cx="973521" cy="62239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8388E2-E9C3-4181-8DE5-3CF8E7821B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Capacitors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51FAD7-1BC9-4B26-BF19-DF6C1080A2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EV Charging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5C5AA7-C54F-4FD3-BD35-2F2E250E10A1}"/>
              </a:ext>
            </a:extLst>
          </p:cNvPr>
          <p:cNvSpPr/>
          <p:nvPr/>
        </p:nvSpPr>
        <p:spPr>
          <a:xfrm>
            <a:off x="333374" y="1557866"/>
            <a:ext cx="3568768" cy="47482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614787-4EF4-41D9-BB6B-FB292671B9BF}"/>
              </a:ext>
            </a:extLst>
          </p:cNvPr>
          <p:cNvSpPr/>
          <p:nvPr/>
        </p:nvSpPr>
        <p:spPr>
          <a:xfrm>
            <a:off x="4176622" y="1557864"/>
            <a:ext cx="7682003" cy="476323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9765CE3-3D5E-4C77-8FC5-FFD8125F938D}"/>
              </a:ext>
            </a:extLst>
          </p:cNvPr>
          <p:cNvSpPr/>
          <p:nvPr/>
        </p:nvSpPr>
        <p:spPr>
          <a:xfrm>
            <a:off x="333374" y="1560019"/>
            <a:ext cx="1617066" cy="1166403"/>
          </a:xfrm>
          <a:prstGeom prst="rect">
            <a:avLst/>
          </a:prstGeom>
          <a:solidFill>
            <a:srgbClr val="1F4E7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93C3988-75AA-4530-90FA-182D73AE357C}"/>
              </a:ext>
            </a:extLst>
          </p:cNvPr>
          <p:cNvSpPr/>
          <p:nvPr/>
        </p:nvSpPr>
        <p:spPr>
          <a:xfrm>
            <a:off x="340933" y="5139664"/>
            <a:ext cx="1617066" cy="1166403"/>
          </a:xfrm>
          <a:prstGeom prst="rect">
            <a:avLst/>
          </a:prstGeom>
          <a:solidFill>
            <a:srgbClr val="1F4E7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DB027E7-A34D-4517-BD50-C10091F8C417}"/>
              </a:ext>
            </a:extLst>
          </p:cNvPr>
          <p:cNvSpPr/>
          <p:nvPr/>
        </p:nvSpPr>
        <p:spPr>
          <a:xfrm>
            <a:off x="340933" y="2749102"/>
            <a:ext cx="1617066" cy="1166403"/>
          </a:xfrm>
          <a:prstGeom prst="rect">
            <a:avLst/>
          </a:prstGeom>
          <a:solidFill>
            <a:srgbClr val="1F4E7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33DAE88-9375-4853-9503-01DC6D57E079}"/>
              </a:ext>
            </a:extLst>
          </p:cNvPr>
          <p:cNvSpPr/>
          <p:nvPr/>
        </p:nvSpPr>
        <p:spPr>
          <a:xfrm>
            <a:off x="340933" y="3944383"/>
            <a:ext cx="1617066" cy="1166403"/>
          </a:xfrm>
          <a:prstGeom prst="rect">
            <a:avLst/>
          </a:prstGeom>
          <a:solidFill>
            <a:srgbClr val="1F4E7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DC481F6-A59F-4E87-A020-8C23C55B1D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5457" y="1655527"/>
            <a:ext cx="980574" cy="975386"/>
          </a:xfrm>
          <a:prstGeom prst="rect">
            <a:avLst/>
          </a:prstGeom>
        </p:spPr>
      </p:pic>
      <p:sp>
        <p:nvSpPr>
          <p:cNvPr id="22" name="object 20">
            <a:extLst>
              <a:ext uri="{FF2B5EF4-FFF2-40B4-BE49-F238E27FC236}">
                <a16:creationId xmlns:a16="http://schemas.microsoft.com/office/drawing/2014/main" id="{C53D39F8-E651-4459-9308-97DBE75E9FB5}"/>
              </a:ext>
            </a:extLst>
          </p:cNvPr>
          <p:cNvSpPr txBox="1"/>
          <p:nvPr/>
        </p:nvSpPr>
        <p:spPr>
          <a:xfrm>
            <a:off x="329099" y="1835381"/>
            <a:ext cx="1617066" cy="591829"/>
          </a:xfrm>
          <a:prstGeom prst="rect">
            <a:avLst/>
          </a:prstGeom>
          <a:noFill/>
          <a:effectLst/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HCBB62 X2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85°C and 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85% humidity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4453D62-26BE-4BDE-A1AB-802AF31093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1031" y="2725498"/>
            <a:ext cx="629425" cy="1190007"/>
          </a:xfrm>
          <a:prstGeom prst="rect">
            <a:avLst/>
          </a:prstGeom>
        </p:spPr>
      </p:pic>
      <p:sp>
        <p:nvSpPr>
          <p:cNvPr id="25" name="object 20">
            <a:extLst>
              <a:ext uri="{FF2B5EF4-FFF2-40B4-BE49-F238E27FC236}">
                <a16:creationId xmlns:a16="http://schemas.microsoft.com/office/drawing/2014/main" id="{4E688BEE-38BA-46B8-9A3A-35A095501E53}"/>
              </a:ext>
            </a:extLst>
          </p:cNvPr>
          <p:cNvSpPr txBox="1"/>
          <p:nvPr/>
        </p:nvSpPr>
        <p:spPr>
          <a:xfrm>
            <a:off x="340933" y="3024586"/>
            <a:ext cx="1617066" cy="591829"/>
          </a:xfrm>
          <a:prstGeom prst="rect">
            <a:avLst/>
          </a:prstGeom>
          <a:noFill/>
          <a:effectLst/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HCBB65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Class A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30k hr Lifetime</a:t>
            </a:r>
          </a:p>
        </p:txBody>
      </p:sp>
      <p:sp>
        <p:nvSpPr>
          <p:cNvPr id="26" name="object 20">
            <a:extLst>
              <a:ext uri="{FF2B5EF4-FFF2-40B4-BE49-F238E27FC236}">
                <a16:creationId xmlns:a16="http://schemas.microsoft.com/office/drawing/2014/main" id="{4EE5041B-58D9-4DA3-B5EA-3C7D1E060067}"/>
              </a:ext>
            </a:extLst>
          </p:cNvPr>
          <p:cNvSpPr txBox="1"/>
          <p:nvPr/>
        </p:nvSpPr>
        <p:spPr>
          <a:xfrm>
            <a:off x="329099" y="4237482"/>
            <a:ext cx="1617066" cy="591829"/>
          </a:xfrm>
          <a:prstGeom prst="rect">
            <a:avLst/>
          </a:prstGeom>
          <a:noFill/>
          <a:effectLst/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HCDZFC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DC-Link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Capacitor</a:t>
            </a:r>
          </a:p>
        </p:txBody>
      </p:sp>
      <p:sp>
        <p:nvSpPr>
          <p:cNvPr id="27" name="object 20">
            <a:extLst>
              <a:ext uri="{FF2B5EF4-FFF2-40B4-BE49-F238E27FC236}">
                <a16:creationId xmlns:a16="http://schemas.microsoft.com/office/drawing/2014/main" id="{8B9BC187-BB93-4ECF-8BDD-070EC5D44FB4}"/>
              </a:ext>
            </a:extLst>
          </p:cNvPr>
          <p:cNvSpPr txBox="1"/>
          <p:nvPr/>
        </p:nvSpPr>
        <p:spPr>
          <a:xfrm>
            <a:off x="329099" y="5426565"/>
            <a:ext cx="1617066" cy="591829"/>
          </a:xfrm>
          <a:prstGeom prst="rect">
            <a:avLst/>
          </a:prstGeom>
          <a:noFill/>
          <a:effectLst/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HCDLAE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AC-Filter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Capacitor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ABD76003-18D5-4A41-88C6-E34B6614CB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9365" y="4151463"/>
            <a:ext cx="740404" cy="72141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E50D4E1-29E5-4572-BDA3-41C55FD9C7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50052" y="5356734"/>
            <a:ext cx="740404" cy="761762"/>
          </a:xfrm>
          <a:prstGeom prst="rect">
            <a:avLst/>
          </a:prstGeom>
        </p:spPr>
      </p:pic>
      <p:pic>
        <p:nvPicPr>
          <p:cNvPr id="35" name="Image 7">
            <a:extLst>
              <a:ext uri="{FF2B5EF4-FFF2-40B4-BE49-F238E27FC236}">
                <a16:creationId xmlns:a16="http://schemas.microsoft.com/office/drawing/2014/main" id="{DC8A19CF-C412-47AD-905C-1892CE98A84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4085"/>
          <a:stretch/>
        </p:blipFill>
        <p:spPr>
          <a:xfrm rot="16200000">
            <a:off x="7529003" y="1991475"/>
            <a:ext cx="4763238" cy="3896010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39EBCC09-D342-4E0A-8626-5735286ED37E}"/>
              </a:ext>
            </a:extLst>
          </p:cNvPr>
          <p:cNvSpPr/>
          <p:nvPr/>
        </p:nvSpPr>
        <p:spPr>
          <a:xfrm>
            <a:off x="6049458" y="1557864"/>
            <a:ext cx="1917432" cy="394339"/>
          </a:xfrm>
          <a:prstGeom prst="rect">
            <a:avLst/>
          </a:prstGeom>
          <a:solidFill>
            <a:srgbClr val="1F4E7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BA0E689-94A7-4C26-A99C-ACA03C4509CA}"/>
              </a:ext>
            </a:extLst>
          </p:cNvPr>
          <p:cNvSpPr/>
          <p:nvPr/>
        </p:nvSpPr>
        <p:spPr>
          <a:xfrm>
            <a:off x="4172347" y="1557864"/>
            <a:ext cx="1917432" cy="394339"/>
          </a:xfrm>
          <a:prstGeom prst="rect">
            <a:avLst/>
          </a:prstGeom>
          <a:solidFill>
            <a:srgbClr val="1F4E7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7AA9871-29E3-4894-81A8-52BCECFFA688}"/>
              </a:ext>
            </a:extLst>
          </p:cNvPr>
          <p:cNvSpPr/>
          <p:nvPr/>
        </p:nvSpPr>
        <p:spPr>
          <a:xfrm>
            <a:off x="6049458" y="3222076"/>
            <a:ext cx="1917432" cy="394339"/>
          </a:xfrm>
          <a:prstGeom prst="rect">
            <a:avLst/>
          </a:prstGeom>
          <a:solidFill>
            <a:srgbClr val="1F4E7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71AA9DB-DED1-4EA0-980C-093986229476}"/>
              </a:ext>
            </a:extLst>
          </p:cNvPr>
          <p:cNvSpPr/>
          <p:nvPr/>
        </p:nvSpPr>
        <p:spPr>
          <a:xfrm>
            <a:off x="4172347" y="3222076"/>
            <a:ext cx="1917432" cy="394339"/>
          </a:xfrm>
          <a:prstGeom prst="rect">
            <a:avLst/>
          </a:prstGeom>
          <a:solidFill>
            <a:srgbClr val="1F4E7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7F830E8-F4F0-4472-BC9C-94B348714C6F}"/>
              </a:ext>
            </a:extLst>
          </p:cNvPr>
          <p:cNvSpPr/>
          <p:nvPr/>
        </p:nvSpPr>
        <p:spPr>
          <a:xfrm>
            <a:off x="6049458" y="4886288"/>
            <a:ext cx="1917432" cy="394339"/>
          </a:xfrm>
          <a:prstGeom prst="rect">
            <a:avLst/>
          </a:prstGeom>
          <a:solidFill>
            <a:srgbClr val="1F4E7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E8AC395-1D81-4066-B203-E97C2FCBAB24}"/>
              </a:ext>
            </a:extLst>
          </p:cNvPr>
          <p:cNvSpPr/>
          <p:nvPr/>
        </p:nvSpPr>
        <p:spPr>
          <a:xfrm>
            <a:off x="4172347" y="4886288"/>
            <a:ext cx="1917432" cy="394339"/>
          </a:xfrm>
          <a:prstGeom prst="rect">
            <a:avLst/>
          </a:prstGeom>
          <a:solidFill>
            <a:srgbClr val="1F4E7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object 20">
            <a:extLst>
              <a:ext uri="{FF2B5EF4-FFF2-40B4-BE49-F238E27FC236}">
                <a16:creationId xmlns:a16="http://schemas.microsoft.com/office/drawing/2014/main" id="{23F5F0DA-890D-4661-8B5F-036CA51F3653}"/>
              </a:ext>
            </a:extLst>
          </p:cNvPr>
          <p:cNvSpPr txBox="1"/>
          <p:nvPr/>
        </p:nvSpPr>
        <p:spPr>
          <a:xfrm>
            <a:off x="4169236" y="1638532"/>
            <a:ext cx="1923654" cy="196849"/>
          </a:xfrm>
          <a:prstGeom prst="rect">
            <a:avLst/>
          </a:prstGeom>
          <a:noFill/>
          <a:effectLst/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HFLS1A</a:t>
            </a:r>
            <a:endParaRPr lang="en-GB" sz="1200" spc="-10" dirty="0">
              <a:solidFill>
                <a:schemeClr val="bg1"/>
              </a:solidFill>
              <a:latin typeface="DengXian" panose="02010600030101010101" pitchFamily="2" charset="-122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28" name="object 20">
            <a:extLst>
              <a:ext uri="{FF2B5EF4-FFF2-40B4-BE49-F238E27FC236}">
                <a16:creationId xmlns:a16="http://schemas.microsoft.com/office/drawing/2014/main" id="{3A749837-56E7-438E-8F49-27DD247FB3A1}"/>
              </a:ext>
            </a:extLst>
          </p:cNvPr>
          <p:cNvSpPr txBox="1"/>
          <p:nvPr/>
        </p:nvSpPr>
        <p:spPr>
          <a:xfrm>
            <a:off x="6097165" y="1638528"/>
            <a:ext cx="1868561" cy="196849"/>
          </a:xfrm>
          <a:prstGeom prst="rect">
            <a:avLst/>
          </a:prstGeom>
          <a:noFill/>
          <a:effectLst/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HFLS1B</a:t>
            </a:r>
            <a:endParaRPr lang="en-GB" sz="1200" spc="-10" dirty="0">
              <a:solidFill>
                <a:schemeClr val="bg1"/>
              </a:solidFill>
              <a:latin typeface="DengXian" panose="02010600030101010101" pitchFamily="2" charset="-122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30" name="object 20">
            <a:extLst>
              <a:ext uri="{FF2B5EF4-FFF2-40B4-BE49-F238E27FC236}">
                <a16:creationId xmlns:a16="http://schemas.microsoft.com/office/drawing/2014/main" id="{2DC20207-C7D3-42AA-99A6-8D3BEBEEBAA9}"/>
              </a:ext>
            </a:extLst>
          </p:cNvPr>
          <p:cNvSpPr txBox="1"/>
          <p:nvPr/>
        </p:nvSpPr>
        <p:spPr>
          <a:xfrm>
            <a:off x="4176619" y="3312991"/>
            <a:ext cx="1920545" cy="196849"/>
          </a:xfrm>
          <a:prstGeom prst="rect">
            <a:avLst/>
          </a:prstGeom>
          <a:noFill/>
          <a:effectLst/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HFLS1C</a:t>
            </a:r>
            <a:endParaRPr lang="en-GB" sz="1200" spc="-10" dirty="0">
              <a:solidFill>
                <a:schemeClr val="bg1"/>
              </a:solidFill>
              <a:latin typeface="DengXian" panose="02010600030101010101" pitchFamily="2" charset="-122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32" name="object 20">
            <a:extLst>
              <a:ext uri="{FF2B5EF4-FFF2-40B4-BE49-F238E27FC236}">
                <a16:creationId xmlns:a16="http://schemas.microsoft.com/office/drawing/2014/main" id="{931542B7-70E2-4566-A43A-EC83F9DC2A89}"/>
              </a:ext>
            </a:extLst>
          </p:cNvPr>
          <p:cNvSpPr txBox="1"/>
          <p:nvPr/>
        </p:nvSpPr>
        <p:spPr>
          <a:xfrm>
            <a:off x="6097164" y="3320500"/>
            <a:ext cx="1872836" cy="196849"/>
          </a:xfrm>
          <a:prstGeom prst="rect">
            <a:avLst/>
          </a:prstGeom>
          <a:noFill/>
          <a:effectLst/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HFLS1D</a:t>
            </a:r>
            <a:endParaRPr lang="en-GB" sz="1200" spc="-10" dirty="0">
              <a:solidFill>
                <a:schemeClr val="bg1"/>
              </a:solidFill>
              <a:latin typeface="DengXian" panose="02010600030101010101" pitchFamily="2" charset="-122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33" name="object 20">
            <a:extLst>
              <a:ext uri="{FF2B5EF4-FFF2-40B4-BE49-F238E27FC236}">
                <a16:creationId xmlns:a16="http://schemas.microsoft.com/office/drawing/2014/main" id="{E14C1569-3400-4899-A186-07B3ED36E8AC}"/>
              </a:ext>
            </a:extLst>
          </p:cNvPr>
          <p:cNvSpPr txBox="1"/>
          <p:nvPr/>
        </p:nvSpPr>
        <p:spPr>
          <a:xfrm>
            <a:off x="4184788" y="4994963"/>
            <a:ext cx="1917432" cy="196849"/>
          </a:xfrm>
          <a:prstGeom prst="rect">
            <a:avLst/>
          </a:prstGeom>
          <a:noFill/>
          <a:effectLst/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HFLS1E</a:t>
            </a:r>
            <a:endParaRPr lang="en-GB" sz="1200" spc="-10" dirty="0">
              <a:solidFill>
                <a:schemeClr val="bg1"/>
              </a:solidFill>
              <a:latin typeface="DengXian" panose="02010600030101010101" pitchFamily="2" charset="-122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41" name="object 20">
            <a:extLst>
              <a:ext uri="{FF2B5EF4-FFF2-40B4-BE49-F238E27FC236}">
                <a16:creationId xmlns:a16="http://schemas.microsoft.com/office/drawing/2014/main" id="{BB09545E-FE88-4B05-937D-DB6D787E3B97}"/>
              </a:ext>
            </a:extLst>
          </p:cNvPr>
          <p:cNvSpPr txBox="1"/>
          <p:nvPr/>
        </p:nvSpPr>
        <p:spPr>
          <a:xfrm>
            <a:off x="6097163" y="4995279"/>
            <a:ext cx="1862343" cy="196849"/>
          </a:xfrm>
          <a:prstGeom prst="rect">
            <a:avLst/>
          </a:prstGeom>
          <a:noFill/>
          <a:effectLst/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HFLS1H</a:t>
            </a:r>
            <a:endParaRPr lang="en-GB" sz="1200" spc="-10" dirty="0">
              <a:solidFill>
                <a:schemeClr val="bg1"/>
              </a:solidFill>
              <a:latin typeface="DengXian" panose="02010600030101010101" pitchFamily="2" charset="-122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C4931E-0A9B-4E4C-B46B-0C9EEE874D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57342" y="2049005"/>
            <a:ext cx="1205197" cy="5381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DCF8C56-1052-4CE3-9FAF-1DC5047F640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92705" y="2566416"/>
            <a:ext cx="601027" cy="6289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61BA587-4E57-49EB-8EAF-46273EC904B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19582" y="2546009"/>
            <a:ext cx="646988" cy="63953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CF20D0D-A3D4-49F7-B51D-259A94345FA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89862" y="2013536"/>
            <a:ext cx="1076944" cy="53037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C6058A9-52F4-4132-842C-3B8D9B1ABAC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52261" y="4330058"/>
            <a:ext cx="641471" cy="516655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4EF79D30-7B25-4C46-BC60-03E84C9AECC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57342" y="5457149"/>
            <a:ext cx="1338523" cy="69769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537A44B-74F4-47A5-84CC-7D2BFBD919D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47881" y="3891669"/>
            <a:ext cx="1756634" cy="805821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D1BA1AE5-01E2-426E-B847-B08AC6AC380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91676" y="5917467"/>
            <a:ext cx="530683" cy="346362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8591C8E3-22FC-47AA-9662-EA65EBAFC0E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006080" y="5939310"/>
            <a:ext cx="824652" cy="360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7511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CED24E2-1086-4014-8844-32E5C2D0C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duotone>
              <a:prstClr val="black"/>
              <a:srgbClr val="1F4E79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2" b="9902"/>
          <a:stretch>
            <a:fillRect/>
          </a:stretch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B43F4B2-1E5E-4993-8E80-66D5EA912C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4871719"/>
            <a:ext cx="12192000" cy="1646555"/>
          </a:xfrm>
          <a:solidFill>
            <a:srgbClr val="FFFFFF">
              <a:alpha val="84000"/>
            </a:srgbClr>
          </a:solidFill>
        </p:spPr>
        <p:txBody>
          <a:bodyPr/>
          <a:lstStyle/>
          <a:p>
            <a:r>
              <a:rPr lang="en-GB" dirty="0"/>
              <a:t>“EY estimates that the continent (EU) will need 65 million chargers to fuel 130 million EV by 2035”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6E74B5-7233-4973-8F64-94338CF944DC}"/>
              </a:ext>
            </a:extLst>
          </p:cNvPr>
          <p:cNvSpPr txBox="1"/>
          <p:nvPr/>
        </p:nvSpPr>
        <p:spPr>
          <a:xfrm>
            <a:off x="10312401" y="6287443"/>
            <a:ext cx="1879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solidFill>
                  <a:srgbClr val="1F4E79"/>
                </a:solidFill>
                <a:latin typeface="DengXian Light" panose="02010600030101010101" pitchFamily="2" charset="-122"/>
                <a:ea typeface="DengXian Light" panose="02010600030101010101" pitchFamily="2" charset="-122"/>
              </a:rPr>
              <a:t>*source: </a:t>
            </a:r>
            <a:r>
              <a:rPr lang="de-DE" sz="900" dirty="0">
                <a:solidFill>
                  <a:srgbClr val="1F4E79"/>
                </a:solidFill>
                <a:latin typeface="DengXian Light" panose="02010600030101010101" pitchFamily="2" charset="-122"/>
                <a:ea typeface="DengXian Light" panose="02010600030101010101" pitchFamily="2" charset="-122"/>
                <a:hlinkClick r:id="rId3"/>
              </a:rPr>
              <a:t>Automotive News Europe</a:t>
            </a:r>
            <a:endParaRPr lang="en-GB" sz="900" dirty="0">
              <a:solidFill>
                <a:srgbClr val="1F4E79"/>
              </a:solidFill>
              <a:latin typeface="DengXian Light" panose="02010600030101010101" pitchFamily="2" charset="-122"/>
              <a:ea typeface="DengXian Light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612091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29BDF9F-1C9D-4E40-BD32-B652293A20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Energy Storage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19F625-3CED-43A3-8AA1-D148A4D436D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0462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F921B987-28C9-4B33-AA57-42AAD31F90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Challenges with renewable Energy Sources</a:t>
            </a:r>
          </a:p>
        </p:txBody>
      </p:sp>
      <p:sp>
        <p:nvSpPr>
          <p:cNvPr id="26" name="Content Placeholder 25">
            <a:extLst>
              <a:ext uri="{FF2B5EF4-FFF2-40B4-BE49-F238E27FC236}">
                <a16:creationId xmlns:a16="http://schemas.microsoft.com/office/drawing/2014/main" id="{B17BEA8B-A4C1-44AE-9B1A-F58C48DBEF4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33375" y="1557866"/>
            <a:ext cx="3562350" cy="475403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Renewable Energies are an integral part of the </a:t>
            </a:r>
            <a:r>
              <a:rPr lang="en-US" b="1" dirty="0"/>
              <a:t>future energy mix</a:t>
            </a:r>
            <a:br>
              <a:rPr lang="en-US" dirty="0"/>
            </a:b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They are </a:t>
            </a:r>
            <a:r>
              <a:rPr lang="en-US" b="1" dirty="0"/>
              <a:t>not always available</a:t>
            </a:r>
            <a:r>
              <a:rPr lang="en-US" dirty="0"/>
              <a:t> when needed</a:t>
            </a:r>
            <a:br>
              <a:rPr lang="en-US" dirty="0"/>
            </a:br>
            <a:endParaRPr lang="en-US" dirty="0"/>
          </a:p>
          <a:p>
            <a:pPr>
              <a:lnSpc>
                <a:spcPct val="100000"/>
              </a:lnSpc>
            </a:pPr>
            <a:r>
              <a:rPr lang="en-US" b="1" dirty="0"/>
              <a:t>Saving</a:t>
            </a:r>
            <a:r>
              <a:rPr lang="en-US" dirty="0"/>
              <a:t> excess </a:t>
            </a:r>
            <a:r>
              <a:rPr lang="en-US" b="1" dirty="0"/>
              <a:t>energy</a:t>
            </a:r>
            <a:r>
              <a:rPr lang="en-US" dirty="0"/>
              <a:t> is important</a:t>
            </a:r>
            <a:br>
              <a:rPr lang="en-US" dirty="0"/>
            </a:b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Ranges from single family houses to industrial size storage system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AE4E989-23CA-4CDD-8C20-815792184D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Energy Storage</a:t>
            </a:r>
            <a:endParaRPr lang="en-GB" dirty="0"/>
          </a:p>
        </p:txBody>
      </p:sp>
      <p:pic>
        <p:nvPicPr>
          <p:cNvPr id="6" name="Inhaltsplatzhalter 25">
            <a:extLst>
              <a:ext uri="{FF2B5EF4-FFF2-40B4-BE49-F238E27FC236}">
                <a16:creationId xmlns:a16="http://schemas.microsoft.com/office/drawing/2014/main" id="{12D4C8CE-A9D6-42B8-B160-B353794AB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1659573"/>
            <a:ext cx="7900987" cy="467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Grafik 14">
            <a:extLst>
              <a:ext uri="{FF2B5EF4-FFF2-40B4-BE49-F238E27FC236}">
                <a16:creationId xmlns:a16="http://schemas.microsoft.com/office/drawing/2014/main" id="{5938C38A-5ED7-4705-92DF-241160562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850" y="2045335"/>
            <a:ext cx="541338" cy="390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Grafik 15">
            <a:extLst>
              <a:ext uri="{FF2B5EF4-FFF2-40B4-BE49-F238E27FC236}">
                <a16:creationId xmlns:a16="http://schemas.microsoft.com/office/drawing/2014/main" id="{8EAA298A-E1EA-4AC3-831D-10BBB4BA09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3140710"/>
            <a:ext cx="541338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Grafik 16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20907DEF-6180-4B5E-B043-017C42555B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850" y="1659573"/>
            <a:ext cx="1155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Grafik 17">
            <a:extLst>
              <a:ext uri="{FF2B5EF4-FFF2-40B4-BE49-F238E27FC236}">
                <a16:creationId xmlns:a16="http://schemas.microsoft.com/office/drawing/2014/main" id="{09F6B315-9767-4099-91A7-89E9CF547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263" y="1931035"/>
            <a:ext cx="1504950" cy="401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Grafik 18">
            <a:extLst>
              <a:ext uri="{FF2B5EF4-FFF2-40B4-BE49-F238E27FC236}">
                <a16:creationId xmlns:a16="http://schemas.microsoft.com/office/drawing/2014/main" id="{8C03BDE7-B3B8-4C22-B6AB-D8AB2A3A6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050" y="2599373"/>
            <a:ext cx="541338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Grafik 19">
            <a:extLst>
              <a:ext uri="{FF2B5EF4-FFF2-40B4-BE49-F238E27FC236}">
                <a16:creationId xmlns:a16="http://schemas.microsoft.com/office/drawing/2014/main" id="{5B06D267-C8DB-45B6-AD83-B01D4F010E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575" y="5880735"/>
            <a:ext cx="700088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Grafik 20">
            <a:extLst>
              <a:ext uri="{FF2B5EF4-FFF2-40B4-BE49-F238E27FC236}">
                <a16:creationId xmlns:a16="http://schemas.microsoft.com/office/drawing/2014/main" id="{2FF89089-D0DA-4A3C-8BEF-93CB866B7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6925" y="5880735"/>
            <a:ext cx="700088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Grafik 21">
            <a:extLst>
              <a:ext uri="{FF2B5EF4-FFF2-40B4-BE49-F238E27FC236}">
                <a16:creationId xmlns:a16="http://schemas.microsoft.com/office/drawing/2014/main" id="{0991CFA3-417D-4F65-9761-10D8F9FC9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6175" y="2650173"/>
            <a:ext cx="22542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Grafik 22">
            <a:extLst>
              <a:ext uri="{FF2B5EF4-FFF2-40B4-BE49-F238E27FC236}">
                <a16:creationId xmlns:a16="http://schemas.microsoft.com/office/drawing/2014/main" id="{37550EBA-D7A3-4959-9F7F-2CA45F1104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9513" y="4544060"/>
            <a:ext cx="223837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Grafik 23">
            <a:extLst>
              <a:ext uri="{FF2B5EF4-FFF2-40B4-BE49-F238E27FC236}">
                <a16:creationId xmlns:a16="http://schemas.microsoft.com/office/drawing/2014/main" id="{08FF565A-800F-4940-B05D-D62C43B2F7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900" y="3828098"/>
            <a:ext cx="698500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Grafik 24">
            <a:extLst>
              <a:ext uri="{FF2B5EF4-FFF2-40B4-BE49-F238E27FC236}">
                <a16:creationId xmlns:a16="http://schemas.microsoft.com/office/drawing/2014/main" id="{B6EBD1DE-1215-4D1B-B65F-C3A101372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825" y="4544060"/>
            <a:ext cx="223838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Grafik 25">
            <a:extLst>
              <a:ext uri="{FF2B5EF4-FFF2-40B4-BE49-F238E27FC236}">
                <a16:creationId xmlns:a16="http://schemas.microsoft.com/office/drawing/2014/main" id="{98E0D90B-6DA2-4A17-8CCD-2890DCBEC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6175" y="4544060"/>
            <a:ext cx="223838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Grafik 26">
            <a:extLst>
              <a:ext uri="{FF2B5EF4-FFF2-40B4-BE49-F238E27FC236}">
                <a16:creationId xmlns:a16="http://schemas.microsoft.com/office/drawing/2014/main" id="{0FA317C4-4B1C-4688-AAD9-4B0664593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913" y="2704148"/>
            <a:ext cx="223837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Grafik 27">
            <a:extLst>
              <a:ext uri="{FF2B5EF4-FFF2-40B4-BE49-F238E27FC236}">
                <a16:creationId xmlns:a16="http://schemas.microsoft.com/office/drawing/2014/main" id="{FA560945-DFA9-44A6-8E3D-461CF87F9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6863" y="5880735"/>
            <a:ext cx="700087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Grafik 28">
            <a:extLst>
              <a:ext uri="{FF2B5EF4-FFF2-40B4-BE49-F238E27FC236}">
                <a16:creationId xmlns:a16="http://schemas.microsoft.com/office/drawing/2014/main" id="{55149AA2-2549-46FC-B08E-61B968FC5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263" y="3021648"/>
            <a:ext cx="223837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Grafik 29">
            <a:extLst>
              <a:ext uri="{FF2B5EF4-FFF2-40B4-BE49-F238E27FC236}">
                <a16:creationId xmlns:a16="http://schemas.microsoft.com/office/drawing/2014/main" id="{72152AB8-B9DC-4979-A8A2-B85A2E971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6863" y="5880735"/>
            <a:ext cx="700087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Gerader Verbinder 30">
            <a:extLst>
              <a:ext uri="{FF2B5EF4-FFF2-40B4-BE49-F238E27FC236}">
                <a16:creationId xmlns:a16="http://schemas.microsoft.com/office/drawing/2014/main" id="{2B5AF726-F19A-4E87-BAF4-D0CE932BBCCB}"/>
              </a:ext>
            </a:extLst>
          </p:cNvPr>
          <p:cNvCxnSpPr>
            <a:cxnSpLocks/>
          </p:cNvCxnSpPr>
          <p:nvPr/>
        </p:nvCxnSpPr>
        <p:spPr>
          <a:xfrm>
            <a:off x="7658100" y="2754948"/>
            <a:ext cx="112712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31">
            <a:extLst>
              <a:ext uri="{FF2B5EF4-FFF2-40B4-BE49-F238E27FC236}">
                <a16:creationId xmlns:a16="http://schemas.microsoft.com/office/drawing/2014/main" id="{618AE5AD-D904-42C3-B102-F3F363348FAB}"/>
              </a:ext>
            </a:extLst>
          </p:cNvPr>
          <p:cNvCxnSpPr>
            <a:cxnSpLocks/>
          </p:cNvCxnSpPr>
          <p:nvPr/>
        </p:nvCxnSpPr>
        <p:spPr>
          <a:xfrm>
            <a:off x="7658100" y="2913698"/>
            <a:ext cx="9794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7740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3142F0-7980-445F-91D4-89F6502B56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/>
              <a:t>About Hongfa</a:t>
            </a:r>
          </a:p>
          <a:p>
            <a:r>
              <a:rPr lang="en-US"/>
              <a:t>Electrical Vehicle Charging</a:t>
            </a:r>
          </a:p>
          <a:p>
            <a:r>
              <a:rPr lang="en-US"/>
              <a:t>Energy Storage</a:t>
            </a:r>
          </a:p>
          <a:p>
            <a:r>
              <a:rPr lang="en-US"/>
              <a:t>Questions &amp; Discussion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68BC6CC-B721-45DB-B2F6-37B3AD8E9A9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FBFEA37-F163-44B7-AB58-F2A13C91FD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31473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02A1B8-E97A-4183-8647-93599EB58B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Energy Storage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343AE5-0279-4194-9414-F0E792EDE9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Design of a Home Battery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E02A73-0C75-4C77-88A3-8C3838D67C0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33375" y="1557866"/>
            <a:ext cx="5023485" cy="4754033"/>
          </a:xfrm>
        </p:spPr>
        <p:txBody>
          <a:bodyPr/>
          <a:lstStyle/>
          <a:p>
            <a:r>
              <a:rPr lang="en-GB" dirty="0"/>
              <a:t>320-600 VDC</a:t>
            </a:r>
          </a:p>
          <a:p>
            <a:r>
              <a:rPr lang="en-GB" dirty="0"/>
              <a:t>10-40A constant current</a:t>
            </a:r>
          </a:p>
          <a:p>
            <a:r>
              <a:rPr lang="en-GB" dirty="0"/>
              <a:t>Up to 75A peak (5s max)</a:t>
            </a:r>
            <a:br>
              <a:rPr lang="en-GB" dirty="0"/>
            </a:br>
            <a:endParaRPr lang="en-GB" dirty="0"/>
          </a:p>
          <a:p>
            <a:r>
              <a:rPr lang="en-GB" dirty="0"/>
              <a:t>Mostly current carrying</a:t>
            </a:r>
          </a:p>
          <a:p>
            <a:r>
              <a:rPr lang="en-GB" dirty="0"/>
              <a:t>Switching only in emergency or failure situations</a:t>
            </a:r>
            <a:br>
              <a:rPr lang="en-GB" dirty="0"/>
            </a:br>
            <a:endParaRPr lang="en-GB" dirty="0"/>
          </a:p>
          <a:p>
            <a:r>
              <a:rPr lang="en-GB" dirty="0"/>
              <a:t>Small contact resistance</a:t>
            </a:r>
          </a:p>
          <a:p>
            <a:r>
              <a:rPr lang="en-GB" dirty="0"/>
              <a:t>Small coil power</a:t>
            </a:r>
          </a:p>
          <a:p>
            <a:endParaRPr lang="en-GB" dirty="0"/>
          </a:p>
        </p:txBody>
      </p:sp>
      <p:pic>
        <p:nvPicPr>
          <p:cNvPr id="6" name="Grafik 22">
            <a:extLst>
              <a:ext uri="{FF2B5EF4-FFF2-40B4-BE49-F238E27FC236}">
                <a16:creationId xmlns:a16="http://schemas.microsoft.com/office/drawing/2014/main" id="{0F9EE3FC-A28D-42F0-AF3F-9E0D379F0E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51"/>
          <a:stretch>
            <a:fillRect/>
          </a:stretch>
        </p:blipFill>
        <p:spPr bwMode="auto">
          <a:xfrm>
            <a:off x="5896965" y="2512593"/>
            <a:ext cx="5650192" cy="3675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Grafik 25">
            <a:extLst>
              <a:ext uri="{FF2B5EF4-FFF2-40B4-BE49-F238E27FC236}">
                <a16:creationId xmlns:a16="http://schemas.microsoft.com/office/drawing/2014/main" id="{F4BB36FF-9D25-4662-B991-57BEE89A1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6476" y="339725"/>
            <a:ext cx="4283671" cy="4285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llout: Line 9">
            <a:extLst>
              <a:ext uri="{FF2B5EF4-FFF2-40B4-BE49-F238E27FC236}">
                <a16:creationId xmlns:a16="http://schemas.microsoft.com/office/drawing/2014/main" id="{9CDAB0AE-025B-4B0C-85D1-47E9158240AC}"/>
              </a:ext>
            </a:extLst>
          </p:cNvPr>
          <p:cNvSpPr/>
          <p:nvPr/>
        </p:nvSpPr>
        <p:spPr>
          <a:xfrm>
            <a:off x="8336280" y="2512593"/>
            <a:ext cx="777240" cy="1145007"/>
          </a:xfrm>
          <a:prstGeom prst="borderCallout1">
            <a:avLst>
              <a:gd name="adj1" fmla="val 116"/>
              <a:gd name="adj2" fmla="val 46569"/>
              <a:gd name="adj3" fmla="val -43892"/>
              <a:gd name="adj4" fmla="val -58921"/>
            </a:avLst>
          </a:prstGeom>
          <a:noFill/>
          <a:ln w="28575">
            <a:solidFill>
              <a:srgbClr val="1F4E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8A01E1-04DF-4CF3-BD39-3FB4AABB6225}"/>
              </a:ext>
            </a:extLst>
          </p:cNvPr>
          <p:cNvSpPr txBox="1"/>
          <p:nvPr/>
        </p:nvSpPr>
        <p:spPr>
          <a:xfrm>
            <a:off x="6377061" y="1684804"/>
            <a:ext cx="3177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1F4E79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All-pole disconnection required</a:t>
            </a:r>
          </a:p>
        </p:txBody>
      </p:sp>
    </p:spTree>
    <p:extLst>
      <p:ext uri="{BB962C8B-B14F-4D97-AF65-F5344CB8AC3E}">
        <p14:creationId xmlns:p14="http://schemas.microsoft.com/office/powerpoint/2010/main" val="21260875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picture containing sky, outdoor, solar cell, outdoor object&#10;&#10;Description automatically generated">
            <a:extLst>
              <a:ext uri="{FF2B5EF4-FFF2-40B4-BE49-F238E27FC236}">
                <a16:creationId xmlns:a16="http://schemas.microsoft.com/office/drawing/2014/main" id="{DE4EC9CA-6A69-4EDA-A419-F2E8DCF1D45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duotone>
              <a:prstClr val="black"/>
              <a:srgbClr val="1F4E79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3" b="9923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8A57ADB-4DA5-44ED-A386-187D67D9DD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276860"/>
            <a:ext cx="12192000" cy="1432560"/>
          </a:xfrm>
          <a:solidFill>
            <a:schemeClr val="bg1">
              <a:alpha val="75000"/>
            </a:schemeClr>
          </a:solidFill>
        </p:spPr>
        <p:txBody>
          <a:bodyPr/>
          <a:lstStyle/>
          <a:p>
            <a:r>
              <a:rPr lang="en-US" dirty="0"/>
              <a:t>„Electrical Energy Storages are a key element to a carbon free future and the installed base grows &gt;35% per year.“</a:t>
            </a:r>
          </a:p>
        </p:txBody>
      </p:sp>
    </p:spTree>
    <p:extLst>
      <p:ext uri="{BB962C8B-B14F-4D97-AF65-F5344CB8AC3E}">
        <p14:creationId xmlns:p14="http://schemas.microsoft.com/office/powerpoint/2010/main" val="17308656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C3C583-010C-432F-93E3-780B4C09809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Energy Storage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A7FD92-58A8-4CE0-B08E-3B036E6AEF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The Application</a:t>
            </a:r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2E168B07-1E5A-4F83-AE11-F03F15C85DB1}"/>
              </a:ext>
            </a:extLst>
          </p:cNvPr>
          <p:cNvGrpSpPr/>
          <p:nvPr/>
        </p:nvGrpSpPr>
        <p:grpSpPr>
          <a:xfrm>
            <a:off x="769144" y="1546093"/>
            <a:ext cx="10653712" cy="1882907"/>
            <a:chOff x="1223963" y="1339889"/>
            <a:chExt cx="10653712" cy="1882907"/>
          </a:xfrm>
        </p:grpSpPr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07C7C1F9-0953-4082-B8BA-86AD94C29E56}"/>
                </a:ext>
              </a:extLst>
            </p:cNvPr>
            <p:cNvGrpSpPr/>
            <p:nvPr/>
          </p:nvGrpSpPr>
          <p:grpSpPr>
            <a:xfrm>
              <a:off x="1223963" y="1913641"/>
              <a:ext cx="2742537" cy="1299917"/>
              <a:chOff x="1223963" y="1913641"/>
              <a:chExt cx="2742537" cy="1299917"/>
            </a:xfrm>
          </p:grpSpPr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19201F07-26EA-42A7-93B4-B7FF34B2532F}"/>
                  </a:ext>
                </a:extLst>
              </p:cNvPr>
              <p:cNvSpPr/>
              <p:nvPr/>
            </p:nvSpPr>
            <p:spPr>
              <a:xfrm flipH="1">
                <a:off x="2812276" y="2917825"/>
                <a:ext cx="167760" cy="53032"/>
              </a:xfrm>
              <a:custGeom>
                <a:avLst/>
                <a:gdLst>
                  <a:gd name="connsiteX0" fmla="*/ 504823 w 1009646"/>
                  <a:gd name="connsiteY0" fmla="*/ 0 h 169192"/>
                  <a:gd name="connsiteX1" fmla="*/ 1009646 w 1009646"/>
                  <a:gd name="connsiteY1" fmla="*/ 159224 h 169192"/>
                  <a:gd name="connsiteX2" fmla="*/ 1006460 w 1009646"/>
                  <a:gd name="connsiteY2" fmla="*/ 169192 h 169192"/>
                  <a:gd name="connsiteX3" fmla="*/ 3186 w 1009646"/>
                  <a:gd name="connsiteY3" fmla="*/ 169192 h 169192"/>
                  <a:gd name="connsiteX4" fmla="*/ 0 w 1009646"/>
                  <a:gd name="connsiteY4" fmla="*/ 159224 h 169192"/>
                  <a:gd name="connsiteX5" fmla="*/ 504823 w 1009646"/>
                  <a:gd name="connsiteY5" fmla="*/ 0 h 169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9646" h="169192">
                    <a:moveTo>
                      <a:pt x="504823" y="0"/>
                    </a:moveTo>
                    <a:cubicBezTo>
                      <a:pt x="783629" y="0"/>
                      <a:pt x="1009646" y="71287"/>
                      <a:pt x="1009646" y="159224"/>
                    </a:cubicBezTo>
                    <a:lnTo>
                      <a:pt x="1006460" y="169192"/>
                    </a:lnTo>
                    <a:lnTo>
                      <a:pt x="3186" y="169192"/>
                    </a:lnTo>
                    <a:lnTo>
                      <a:pt x="0" y="159224"/>
                    </a:lnTo>
                    <a:cubicBezTo>
                      <a:pt x="0" y="71287"/>
                      <a:pt x="226017" y="0"/>
                      <a:pt x="504823" y="0"/>
                    </a:cubicBez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93E553F1-D3A1-4909-B1A5-DB14E33E489F}"/>
                  </a:ext>
                </a:extLst>
              </p:cNvPr>
              <p:cNvGrpSpPr/>
              <p:nvPr/>
            </p:nvGrpSpPr>
            <p:grpSpPr>
              <a:xfrm>
                <a:off x="1223963" y="1913641"/>
                <a:ext cx="802800" cy="480767"/>
                <a:chOff x="1223963" y="1913641"/>
                <a:chExt cx="802800" cy="480767"/>
              </a:xfrm>
            </p:grpSpPr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2199B37A-C599-4A96-9186-83DC8D711BC6}"/>
                    </a:ext>
                  </a:extLst>
                </p:cNvPr>
                <p:cNvSpPr/>
                <p:nvPr/>
              </p:nvSpPr>
              <p:spPr>
                <a:xfrm>
                  <a:off x="1223963" y="1913641"/>
                  <a:ext cx="802800" cy="480767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10" name="Straight Connector 9">
                  <a:extLst>
                    <a:ext uri="{FF2B5EF4-FFF2-40B4-BE49-F238E27FC236}">
                      <a16:creationId xmlns:a16="http://schemas.microsoft.com/office/drawing/2014/main" id="{7ADD96B0-60D7-4FF9-9482-76C6650C282A}"/>
                    </a:ext>
                  </a:extLst>
                </p:cNvPr>
                <p:cNvCxnSpPr/>
                <p:nvPr/>
              </p:nvCxnSpPr>
              <p:spPr>
                <a:xfrm>
                  <a:off x="1923068" y="1979627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>
                  <a:extLst>
                    <a:ext uri="{FF2B5EF4-FFF2-40B4-BE49-F238E27FC236}">
                      <a16:creationId xmlns:a16="http://schemas.microsoft.com/office/drawing/2014/main" id="{04167B68-9E5B-4822-AF9F-FCBF09A4657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77506" y="2064469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>
                  <a:extLst>
                    <a:ext uri="{FF2B5EF4-FFF2-40B4-BE49-F238E27FC236}">
                      <a16:creationId xmlns:a16="http://schemas.microsoft.com/office/drawing/2014/main" id="{2BB4EA7B-5916-4C3F-93B3-6351A4E02199}"/>
                    </a:ext>
                  </a:extLst>
                </p:cNvPr>
                <p:cNvCxnSpPr/>
                <p:nvPr/>
              </p:nvCxnSpPr>
              <p:spPr>
                <a:xfrm>
                  <a:off x="1824414" y="1979627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677084D8-61FC-465D-8934-E8005E7BEA3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769556" y="2064469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>
                  <a:extLst>
                    <a:ext uri="{FF2B5EF4-FFF2-40B4-BE49-F238E27FC236}">
                      <a16:creationId xmlns:a16="http://schemas.microsoft.com/office/drawing/2014/main" id="{26DD5669-B57E-4E01-AC3A-E9D8F3D643B2}"/>
                    </a:ext>
                  </a:extLst>
                </p:cNvPr>
                <p:cNvCxnSpPr/>
                <p:nvPr/>
              </p:nvCxnSpPr>
              <p:spPr>
                <a:xfrm>
                  <a:off x="1716464" y="1979627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4EE214FE-50DE-47CB-9CE4-EC5FA55FCD8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48906" y="2062896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id="{C8D0B60A-5D4F-49BB-9C1D-038AC9A0C60B}"/>
                    </a:ext>
                  </a:extLst>
                </p:cNvPr>
                <p:cNvCxnSpPr/>
                <p:nvPr/>
              </p:nvCxnSpPr>
              <p:spPr>
                <a:xfrm>
                  <a:off x="1595814" y="1978054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>
                  <a:extLst>
                    <a:ext uri="{FF2B5EF4-FFF2-40B4-BE49-F238E27FC236}">
                      <a16:creationId xmlns:a16="http://schemas.microsoft.com/office/drawing/2014/main" id="{B4704C1F-53ED-46E3-A74E-14EEDCB4B0C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540956" y="2062896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>
                  <a:extLst>
                    <a:ext uri="{FF2B5EF4-FFF2-40B4-BE49-F238E27FC236}">
                      <a16:creationId xmlns:a16="http://schemas.microsoft.com/office/drawing/2014/main" id="{B84A8180-137D-495C-A3B4-79DF4EEC8AEF}"/>
                    </a:ext>
                  </a:extLst>
                </p:cNvPr>
                <p:cNvCxnSpPr/>
                <p:nvPr/>
              </p:nvCxnSpPr>
              <p:spPr>
                <a:xfrm>
                  <a:off x="1487864" y="1978054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19">
                  <a:extLst>
                    <a:ext uri="{FF2B5EF4-FFF2-40B4-BE49-F238E27FC236}">
                      <a16:creationId xmlns:a16="http://schemas.microsoft.com/office/drawing/2014/main" id="{BF40EA14-AD92-4D18-8386-E5C0177A4EA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26656" y="2062896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BB4462D8-E45B-403D-AC9D-FD71C1F03482}"/>
                    </a:ext>
                  </a:extLst>
                </p:cNvPr>
                <p:cNvCxnSpPr/>
                <p:nvPr/>
              </p:nvCxnSpPr>
              <p:spPr>
                <a:xfrm>
                  <a:off x="1373564" y="1978054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AAAC1E98-F866-4339-951B-69945046D0D3}"/>
                  </a:ext>
                </a:extLst>
              </p:cNvPr>
              <p:cNvGrpSpPr/>
              <p:nvPr/>
            </p:nvGrpSpPr>
            <p:grpSpPr>
              <a:xfrm>
                <a:off x="1223963" y="2732791"/>
                <a:ext cx="802800" cy="480767"/>
                <a:chOff x="1223963" y="1913641"/>
                <a:chExt cx="802800" cy="480767"/>
              </a:xfrm>
            </p:grpSpPr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B6601302-5D2B-4BFC-ABA8-143E3268CCEC}"/>
                    </a:ext>
                  </a:extLst>
                </p:cNvPr>
                <p:cNvSpPr/>
                <p:nvPr/>
              </p:nvSpPr>
              <p:spPr>
                <a:xfrm>
                  <a:off x="1223963" y="1913641"/>
                  <a:ext cx="802800" cy="480767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1701B268-BD5F-4C05-AB0B-CABF1572E74B}"/>
                    </a:ext>
                  </a:extLst>
                </p:cNvPr>
                <p:cNvCxnSpPr/>
                <p:nvPr/>
              </p:nvCxnSpPr>
              <p:spPr>
                <a:xfrm>
                  <a:off x="1923068" y="1979627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38AAEC35-D9D5-4E00-BBD7-3E0B8FC7F87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77506" y="2064469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15237079-8936-4FC0-8291-5D9788EB0670}"/>
                    </a:ext>
                  </a:extLst>
                </p:cNvPr>
                <p:cNvCxnSpPr/>
                <p:nvPr/>
              </p:nvCxnSpPr>
              <p:spPr>
                <a:xfrm>
                  <a:off x="1824414" y="1979627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1E2438A1-36FE-4318-994F-067C6F9FDB5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769556" y="2064469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>
                  <a:extLst>
                    <a:ext uri="{FF2B5EF4-FFF2-40B4-BE49-F238E27FC236}">
                      <a16:creationId xmlns:a16="http://schemas.microsoft.com/office/drawing/2014/main" id="{87D227B5-1371-4D93-BCE9-50DAB462C5B3}"/>
                    </a:ext>
                  </a:extLst>
                </p:cNvPr>
                <p:cNvCxnSpPr/>
                <p:nvPr/>
              </p:nvCxnSpPr>
              <p:spPr>
                <a:xfrm>
                  <a:off x="1716464" y="1979627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239109F7-54D6-4200-B5A3-3D28F6B201F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48906" y="2062896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3F34FF18-A7E0-4BD2-B2E2-6958A877FB1D}"/>
                    </a:ext>
                  </a:extLst>
                </p:cNvPr>
                <p:cNvCxnSpPr/>
                <p:nvPr/>
              </p:nvCxnSpPr>
              <p:spPr>
                <a:xfrm>
                  <a:off x="1595814" y="1978054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>
                  <a:extLst>
                    <a:ext uri="{FF2B5EF4-FFF2-40B4-BE49-F238E27FC236}">
                      <a16:creationId xmlns:a16="http://schemas.microsoft.com/office/drawing/2014/main" id="{B6E5F1CA-99CB-4C8C-8439-59F29060599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540956" y="2062896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>
                  <a:extLst>
                    <a:ext uri="{FF2B5EF4-FFF2-40B4-BE49-F238E27FC236}">
                      <a16:creationId xmlns:a16="http://schemas.microsoft.com/office/drawing/2014/main" id="{25BFE0A1-629B-473E-9827-079F2BDC029A}"/>
                    </a:ext>
                  </a:extLst>
                </p:cNvPr>
                <p:cNvCxnSpPr/>
                <p:nvPr/>
              </p:nvCxnSpPr>
              <p:spPr>
                <a:xfrm>
                  <a:off x="1487864" y="1978054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>
                  <a:extLst>
                    <a:ext uri="{FF2B5EF4-FFF2-40B4-BE49-F238E27FC236}">
                      <a16:creationId xmlns:a16="http://schemas.microsoft.com/office/drawing/2014/main" id="{743D0F81-9D2A-4E88-85A1-0587FA12F54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26656" y="2062896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>
                  <a:extLst>
                    <a:ext uri="{FF2B5EF4-FFF2-40B4-BE49-F238E27FC236}">
                      <a16:creationId xmlns:a16="http://schemas.microsoft.com/office/drawing/2014/main" id="{BE084D31-7701-406C-BCF6-04C9EBF65AC8}"/>
                    </a:ext>
                  </a:extLst>
                </p:cNvPr>
                <p:cNvCxnSpPr/>
                <p:nvPr/>
              </p:nvCxnSpPr>
              <p:spPr>
                <a:xfrm>
                  <a:off x="1373564" y="1978054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6DAE7B57-C3D3-4143-8B84-542E3AC51A70}"/>
                  </a:ext>
                </a:extLst>
              </p:cNvPr>
              <p:cNvCxnSpPr>
                <a:cxnSpLocks/>
                <a:stCxn id="8" idx="2"/>
                <a:endCxn id="24" idx="0"/>
              </p:cNvCxnSpPr>
              <p:nvPr/>
            </p:nvCxnSpPr>
            <p:spPr>
              <a:xfrm>
                <a:off x="1625363" y="2394408"/>
                <a:ext cx="0" cy="338383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28661A78-4ECA-4B31-80F6-BD35A7623C6D}"/>
                  </a:ext>
                </a:extLst>
              </p:cNvPr>
              <p:cNvGrpSpPr/>
              <p:nvPr/>
            </p:nvGrpSpPr>
            <p:grpSpPr>
              <a:xfrm>
                <a:off x="2026763" y="2093899"/>
                <a:ext cx="626774" cy="105318"/>
                <a:chOff x="2271109" y="2517200"/>
                <a:chExt cx="626774" cy="105318"/>
              </a:xfrm>
            </p:grpSpPr>
            <p:cxnSp>
              <p:nvCxnSpPr>
                <p:cNvPr id="39" name="Straight Connector 38">
                  <a:extLst>
                    <a:ext uri="{FF2B5EF4-FFF2-40B4-BE49-F238E27FC236}">
                      <a16:creationId xmlns:a16="http://schemas.microsoft.com/office/drawing/2014/main" id="{3F662AA0-4672-49B5-82E1-C2771BB4B203}"/>
                    </a:ext>
                  </a:extLst>
                </p:cNvPr>
                <p:cNvCxnSpPr>
                  <a:cxnSpLocks/>
                  <a:endCxn id="8" idx="3"/>
                </p:cNvCxnSpPr>
                <p:nvPr/>
              </p:nvCxnSpPr>
              <p:spPr>
                <a:xfrm flipH="1">
                  <a:off x="2271109" y="2577326"/>
                  <a:ext cx="62677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5655BB20-AD08-4E6C-B626-AB3ECB4FF939}"/>
                    </a:ext>
                  </a:extLst>
                </p:cNvPr>
                <p:cNvSpPr/>
                <p:nvPr/>
              </p:nvSpPr>
              <p:spPr>
                <a:xfrm>
                  <a:off x="2409727" y="2517200"/>
                  <a:ext cx="325437" cy="105318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27384D84-C275-4628-80D3-ABB760010713}"/>
                  </a:ext>
                </a:extLst>
              </p:cNvPr>
              <p:cNvGrpSpPr/>
              <p:nvPr/>
            </p:nvGrpSpPr>
            <p:grpSpPr>
              <a:xfrm>
                <a:off x="2033458" y="2905587"/>
                <a:ext cx="626774" cy="105318"/>
                <a:chOff x="2271109" y="2517200"/>
                <a:chExt cx="626774" cy="105318"/>
              </a:xfrm>
            </p:grpSpPr>
            <p:cxnSp>
              <p:nvCxnSpPr>
                <p:cNvPr id="55" name="Straight Connector 54">
                  <a:extLst>
                    <a:ext uri="{FF2B5EF4-FFF2-40B4-BE49-F238E27FC236}">
                      <a16:creationId xmlns:a16="http://schemas.microsoft.com/office/drawing/2014/main" id="{315E42D8-DF9B-4AE2-AAF6-943F9ED539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271109" y="2577326"/>
                  <a:ext cx="62677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AAFECB7D-D80E-430E-85DB-7291AD3FD9A0}"/>
                    </a:ext>
                  </a:extLst>
                </p:cNvPr>
                <p:cNvSpPr/>
                <p:nvPr/>
              </p:nvSpPr>
              <p:spPr>
                <a:xfrm>
                  <a:off x="2409727" y="2517200"/>
                  <a:ext cx="325437" cy="105318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5D3ED88A-BE24-4759-B7AB-72DAC72C6A8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36131" y="2806411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EE04329D-EAC5-4646-893E-B5715014A2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36131" y="1994317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8FAF2B20-A9BA-47E9-AD56-743C58A75C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08158" y="2154286"/>
                <a:ext cx="62677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6322AD4B-B175-4F46-91C2-94F9E237AE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08158" y="2973173"/>
                <a:ext cx="62677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476C4F13-F606-4728-B612-F728BA239EF2}"/>
                  </a:ext>
                </a:extLst>
              </p:cNvPr>
              <p:cNvSpPr/>
              <p:nvPr/>
            </p:nvSpPr>
            <p:spPr>
              <a:xfrm flipH="1">
                <a:off x="2808158" y="2093526"/>
                <a:ext cx="167760" cy="53032"/>
              </a:xfrm>
              <a:custGeom>
                <a:avLst/>
                <a:gdLst>
                  <a:gd name="connsiteX0" fmla="*/ 504823 w 1009646"/>
                  <a:gd name="connsiteY0" fmla="*/ 0 h 169192"/>
                  <a:gd name="connsiteX1" fmla="*/ 1009646 w 1009646"/>
                  <a:gd name="connsiteY1" fmla="*/ 159224 h 169192"/>
                  <a:gd name="connsiteX2" fmla="*/ 1006460 w 1009646"/>
                  <a:gd name="connsiteY2" fmla="*/ 169192 h 169192"/>
                  <a:gd name="connsiteX3" fmla="*/ 3186 w 1009646"/>
                  <a:gd name="connsiteY3" fmla="*/ 169192 h 169192"/>
                  <a:gd name="connsiteX4" fmla="*/ 0 w 1009646"/>
                  <a:gd name="connsiteY4" fmla="*/ 159224 h 169192"/>
                  <a:gd name="connsiteX5" fmla="*/ 504823 w 1009646"/>
                  <a:gd name="connsiteY5" fmla="*/ 0 h 169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9646" h="169192">
                    <a:moveTo>
                      <a:pt x="504823" y="0"/>
                    </a:moveTo>
                    <a:cubicBezTo>
                      <a:pt x="783629" y="0"/>
                      <a:pt x="1009646" y="71287"/>
                      <a:pt x="1009646" y="159224"/>
                    </a:cubicBezTo>
                    <a:lnTo>
                      <a:pt x="1006460" y="169192"/>
                    </a:lnTo>
                    <a:lnTo>
                      <a:pt x="3186" y="169192"/>
                    </a:lnTo>
                    <a:lnTo>
                      <a:pt x="0" y="159224"/>
                    </a:lnTo>
                    <a:cubicBezTo>
                      <a:pt x="0" y="71287"/>
                      <a:pt x="226017" y="0"/>
                      <a:pt x="504823" y="0"/>
                    </a:cubicBez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4817F1DA-6682-4CCB-B2C9-70F6A4EA440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34932" y="2154023"/>
                <a:ext cx="0" cy="81915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DE10782C-C50B-4B93-A5A5-E700AA136ED0}"/>
                  </a:ext>
                </a:extLst>
              </p:cNvPr>
              <p:cNvGrpSpPr/>
              <p:nvPr/>
            </p:nvGrpSpPr>
            <p:grpSpPr>
              <a:xfrm>
                <a:off x="3434932" y="2401040"/>
                <a:ext cx="531568" cy="162558"/>
                <a:chOff x="3423285" y="2356572"/>
                <a:chExt cx="531568" cy="162558"/>
              </a:xfrm>
            </p:grpSpPr>
            <p:cxnSp>
              <p:nvCxnSpPr>
                <p:cNvPr id="79" name="Straight Connector 78">
                  <a:extLst>
                    <a:ext uri="{FF2B5EF4-FFF2-40B4-BE49-F238E27FC236}">
                      <a16:creationId xmlns:a16="http://schemas.microsoft.com/office/drawing/2014/main" id="{7C67A389-0682-47E4-90E9-9B47D99B690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423285" y="2519130"/>
                  <a:ext cx="29452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>
                  <a:extLst>
                    <a:ext uri="{FF2B5EF4-FFF2-40B4-BE49-F238E27FC236}">
                      <a16:creationId xmlns:a16="http://schemas.microsoft.com/office/drawing/2014/main" id="{27A5A497-A3C5-4286-854E-CBEFC0202FF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717809" y="2356572"/>
                  <a:ext cx="237044" cy="162558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74947E08-2777-4440-AD5C-C7FC473BFD01}"/>
                </a:ext>
              </a:extLst>
            </p:cNvPr>
            <p:cNvGrpSpPr/>
            <p:nvPr/>
          </p:nvGrpSpPr>
          <p:grpSpPr>
            <a:xfrm>
              <a:off x="3937482" y="2344177"/>
              <a:ext cx="4055702" cy="878619"/>
              <a:chOff x="4477232" y="2344177"/>
              <a:chExt cx="4055702" cy="878619"/>
            </a:xfrm>
          </p:grpSpPr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8EBCE187-41BB-4D80-9097-C73E673A365A}"/>
                  </a:ext>
                </a:extLst>
              </p:cNvPr>
              <p:cNvGrpSpPr/>
              <p:nvPr/>
            </p:nvGrpSpPr>
            <p:grpSpPr>
              <a:xfrm>
                <a:off x="4477232" y="2495121"/>
                <a:ext cx="507518" cy="136954"/>
                <a:chOff x="4489137" y="2495121"/>
                <a:chExt cx="507518" cy="136954"/>
              </a:xfrm>
            </p:grpSpPr>
            <p:cxnSp>
              <p:nvCxnSpPr>
                <p:cNvPr id="82" name="Straight Connector 81">
                  <a:extLst>
                    <a:ext uri="{FF2B5EF4-FFF2-40B4-BE49-F238E27FC236}">
                      <a16:creationId xmlns:a16="http://schemas.microsoft.com/office/drawing/2014/main" id="{669826B0-736B-43C4-AEDB-14AF780670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557711" y="2563598"/>
                  <a:ext cx="43894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3" name="Oval 82">
                  <a:extLst>
                    <a:ext uri="{FF2B5EF4-FFF2-40B4-BE49-F238E27FC236}">
                      <a16:creationId xmlns:a16="http://schemas.microsoft.com/office/drawing/2014/main" id="{12B0D02D-B3C3-45C2-A13B-4CECABE75895}"/>
                    </a:ext>
                  </a:extLst>
                </p:cNvPr>
                <p:cNvSpPr/>
                <p:nvPr/>
              </p:nvSpPr>
              <p:spPr>
                <a:xfrm>
                  <a:off x="4489137" y="2539568"/>
                  <a:ext cx="45719" cy="45719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84" name="Straight Connector 83">
                  <a:extLst>
                    <a:ext uri="{FF2B5EF4-FFF2-40B4-BE49-F238E27FC236}">
                      <a16:creationId xmlns:a16="http://schemas.microsoft.com/office/drawing/2014/main" id="{DA55AFC4-CD61-4B2D-A0D8-8D7A1D6036A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547111" y="2495121"/>
                  <a:ext cx="0" cy="136954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50DA5537-4275-4421-A677-F43740E8089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78941" y="2401040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DADAC3E8-2A12-46D2-B255-5424B58BC69F}"/>
                  </a:ext>
                </a:extLst>
              </p:cNvPr>
              <p:cNvGrpSpPr/>
              <p:nvPr/>
            </p:nvGrpSpPr>
            <p:grpSpPr>
              <a:xfrm>
                <a:off x="5244501" y="2406120"/>
                <a:ext cx="543970" cy="225955"/>
                <a:chOff x="5264435" y="2718386"/>
                <a:chExt cx="543970" cy="225955"/>
              </a:xfrm>
            </p:grpSpPr>
            <p:grpSp>
              <p:nvGrpSpPr>
                <p:cNvPr id="97" name="Group 96">
                  <a:extLst>
                    <a:ext uri="{FF2B5EF4-FFF2-40B4-BE49-F238E27FC236}">
                      <a16:creationId xmlns:a16="http://schemas.microsoft.com/office/drawing/2014/main" id="{DF611563-28D1-4AAC-AF13-586E2B2B1A4F}"/>
                    </a:ext>
                  </a:extLst>
                </p:cNvPr>
                <p:cNvGrpSpPr/>
                <p:nvPr/>
              </p:nvGrpSpPr>
              <p:grpSpPr>
                <a:xfrm>
                  <a:off x="5264435" y="2718386"/>
                  <a:ext cx="543970" cy="225955"/>
                  <a:chOff x="4156583" y="2558520"/>
                  <a:chExt cx="543970" cy="225955"/>
                </a:xfrm>
              </p:grpSpPr>
              <p:grpSp>
                <p:nvGrpSpPr>
                  <p:cNvPr id="90" name="Group 89">
                    <a:extLst>
                      <a:ext uri="{FF2B5EF4-FFF2-40B4-BE49-F238E27FC236}">
                        <a16:creationId xmlns:a16="http://schemas.microsoft.com/office/drawing/2014/main" id="{B9001FD7-3D6F-4CB9-895E-E4301464988F}"/>
                      </a:ext>
                    </a:extLst>
                  </p:cNvPr>
                  <p:cNvGrpSpPr/>
                  <p:nvPr/>
                </p:nvGrpSpPr>
                <p:grpSpPr>
                  <a:xfrm>
                    <a:off x="4156583" y="2647521"/>
                    <a:ext cx="320167" cy="136954"/>
                    <a:chOff x="4016088" y="2495121"/>
                    <a:chExt cx="320167" cy="136954"/>
                  </a:xfrm>
                </p:grpSpPr>
                <p:cxnSp>
                  <p:nvCxnSpPr>
                    <p:cNvPr id="91" name="Straight Connector 90">
                      <a:extLst>
                        <a:ext uri="{FF2B5EF4-FFF2-40B4-BE49-F238E27FC236}">
                          <a16:creationId xmlns:a16="http://schemas.microsoft.com/office/drawing/2014/main" id="{870DD928-C42E-4B4B-ACE2-1D8FDB333D0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4016088" y="2563598"/>
                      <a:ext cx="320167" cy="0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3" name="Straight Connector 92">
                      <a:extLst>
                        <a:ext uri="{FF2B5EF4-FFF2-40B4-BE49-F238E27FC236}">
                          <a16:creationId xmlns:a16="http://schemas.microsoft.com/office/drawing/2014/main" id="{062CFC67-74E3-40E9-864F-0AD3CD8B45D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4025612" y="2495121"/>
                      <a:ext cx="0" cy="136954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94" name="Straight Connector 93">
                    <a:extLst>
                      <a:ext uri="{FF2B5EF4-FFF2-40B4-BE49-F238E27FC236}">
                        <a16:creationId xmlns:a16="http://schemas.microsoft.com/office/drawing/2014/main" id="{CE5248B4-545E-4D65-AB3E-2D236071E1A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463509" y="2558520"/>
                    <a:ext cx="237044" cy="162558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98" name="Multiplication Sign 97">
                  <a:extLst>
                    <a:ext uri="{FF2B5EF4-FFF2-40B4-BE49-F238E27FC236}">
                      <a16:creationId xmlns:a16="http://schemas.microsoft.com/office/drawing/2014/main" id="{3A8166E0-ED36-4F30-A45D-C57E5FD9F0EF}"/>
                    </a:ext>
                  </a:extLst>
                </p:cNvPr>
                <p:cNvSpPr/>
                <p:nvPr/>
              </p:nvSpPr>
              <p:spPr>
                <a:xfrm>
                  <a:off x="5298835" y="2807369"/>
                  <a:ext cx="123825" cy="133452"/>
                </a:xfrm>
                <a:prstGeom prst="mathMultiply">
                  <a:avLst>
                    <a:gd name="adj1" fmla="val 0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9DE52EE5-B9DB-40E3-84DD-5A8BB54776C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738168" y="2559620"/>
                <a:ext cx="259023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4F9121A3-DDB5-43DB-8331-F4D6D4BDB0EA}"/>
                  </a:ext>
                </a:extLst>
              </p:cNvPr>
              <p:cNvSpPr/>
              <p:nvPr/>
            </p:nvSpPr>
            <p:spPr>
              <a:xfrm flipH="1">
                <a:off x="5738168" y="2498860"/>
                <a:ext cx="167760" cy="53032"/>
              </a:xfrm>
              <a:custGeom>
                <a:avLst/>
                <a:gdLst>
                  <a:gd name="connsiteX0" fmla="*/ 504823 w 1009646"/>
                  <a:gd name="connsiteY0" fmla="*/ 0 h 169192"/>
                  <a:gd name="connsiteX1" fmla="*/ 1009646 w 1009646"/>
                  <a:gd name="connsiteY1" fmla="*/ 159224 h 169192"/>
                  <a:gd name="connsiteX2" fmla="*/ 1006460 w 1009646"/>
                  <a:gd name="connsiteY2" fmla="*/ 169192 h 169192"/>
                  <a:gd name="connsiteX3" fmla="*/ 3186 w 1009646"/>
                  <a:gd name="connsiteY3" fmla="*/ 169192 h 169192"/>
                  <a:gd name="connsiteX4" fmla="*/ 0 w 1009646"/>
                  <a:gd name="connsiteY4" fmla="*/ 159224 h 169192"/>
                  <a:gd name="connsiteX5" fmla="*/ 504823 w 1009646"/>
                  <a:gd name="connsiteY5" fmla="*/ 0 h 169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9646" h="169192">
                    <a:moveTo>
                      <a:pt x="504823" y="0"/>
                    </a:moveTo>
                    <a:cubicBezTo>
                      <a:pt x="783629" y="0"/>
                      <a:pt x="1009646" y="71287"/>
                      <a:pt x="1009646" y="159224"/>
                    </a:cubicBezTo>
                    <a:lnTo>
                      <a:pt x="1006460" y="169192"/>
                    </a:lnTo>
                    <a:lnTo>
                      <a:pt x="3186" y="169192"/>
                    </a:lnTo>
                    <a:lnTo>
                      <a:pt x="0" y="159224"/>
                    </a:lnTo>
                    <a:cubicBezTo>
                      <a:pt x="0" y="71287"/>
                      <a:pt x="226017" y="0"/>
                      <a:pt x="504823" y="0"/>
                    </a:cubicBez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4CBCB6DD-8C9C-4E4F-A287-1054F4B27686}"/>
                  </a:ext>
                </a:extLst>
              </p:cNvPr>
              <p:cNvSpPr/>
              <p:nvPr/>
            </p:nvSpPr>
            <p:spPr>
              <a:xfrm>
                <a:off x="5992305" y="2389373"/>
                <a:ext cx="672599" cy="340494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0BE185D4-8530-47FB-AD2A-22EBF5CD697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003805" y="2401040"/>
                <a:ext cx="661099" cy="32882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7A6BC973-D2D2-4B2F-AA3E-5C2DD30DC751}"/>
                  </a:ext>
                </a:extLst>
              </p:cNvPr>
              <p:cNvSpPr txBox="1"/>
              <p:nvPr/>
            </p:nvSpPr>
            <p:spPr>
              <a:xfrm>
                <a:off x="5937172" y="2344177"/>
                <a:ext cx="35619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800" dirty="0">
                    <a:latin typeface="DengXian Light" panose="02010600030101010101" pitchFamily="2" charset="-122"/>
                    <a:ea typeface="DengXian Light" panose="02010600030101010101" pitchFamily="2" charset="-122"/>
                  </a:rPr>
                  <a:t>DC</a:t>
                </a:r>
                <a:endParaRPr lang="en-GB" sz="800" dirty="0">
                  <a:latin typeface="DengXian Light" panose="02010600030101010101" pitchFamily="2" charset="-122"/>
                  <a:ea typeface="DengXian Light" panose="02010600030101010101" pitchFamily="2" charset="-122"/>
                </a:endParaRPr>
              </a:p>
            </p:txBody>
          </p:sp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0FCFF14F-B9F5-44B8-A2B3-BEBB4A7E91B0}"/>
                  </a:ext>
                </a:extLst>
              </p:cNvPr>
              <p:cNvSpPr txBox="1"/>
              <p:nvPr/>
            </p:nvSpPr>
            <p:spPr>
              <a:xfrm>
                <a:off x="6392981" y="2551106"/>
                <a:ext cx="35619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800" dirty="0">
                    <a:latin typeface="DengXian Light" panose="02010600030101010101" pitchFamily="2" charset="-122"/>
                    <a:ea typeface="DengXian Light" panose="02010600030101010101" pitchFamily="2" charset="-122"/>
                  </a:rPr>
                  <a:t>AC</a:t>
                </a:r>
                <a:endParaRPr lang="en-GB" sz="800" dirty="0">
                  <a:latin typeface="DengXian Light" panose="02010600030101010101" pitchFamily="2" charset="-122"/>
                  <a:ea typeface="DengXian Light" panose="02010600030101010101" pitchFamily="2" charset="-122"/>
                </a:endParaRPr>
              </a:p>
            </p:txBody>
          </p: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3B4EBDE7-7422-4D75-AC89-8CF42FDA5DC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657723" y="2551106"/>
                <a:ext cx="29452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3E96A8B7-F554-4A24-9403-605053EB7EC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52247" y="2388548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001D33E3-82EA-4432-9716-F8FBB293DBF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138355" y="2552709"/>
                <a:ext cx="431369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B9E7B324-F651-4077-8659-9811A16C6236}"/>
                  </a:ext>
                </a:extLst>
              </p:cNvPr>
              <p:cNvSpPr/>
              <p:nvPr/>
            </p:nvSpPr>
            <p:spPr>
              <a:xfrm flipH="1">
                <a:off x="7138355" y="2491949"/>
                <a:ext cx="167760" cy="53032"/>
              </a:xfrm>
              <a:custGeom>
                <a:avLst/>
                <a:gdLst>
                  <a:gd name="connsiteX0" fmla="*/ 504823 w 1009646"/>
                  <a:gd name="connsiteY0" fmla="*/ 0 h 169192"/>
                  <a:gd name="connsiteX1" fmla="*/ 1009646 w 1009646"/>
                  <a:gd name="connsiteY1" fmla="*/ 159224 h 169192"/>
                  <a:gd name="connsiteX2" fmla="*/ 1006460 w 1009646"/>
                  <a:gd name="connsiteY2" fmla="*/ 169192 h 169192"/>
                  <a:gd name="connsiteX3" fmla="*/ 3186 w 1009646"/>
                  <a:gd name="connsiteY3" fmla="*/ 169192 h 169192"/>
                  <a:gd name="connsiteX4" fmla="*/ 0 w 1009646"/>
                  <a:gd name="connsiteY4" fmla="*/ 159224 h 169192"/>
                  <a:gd name="connsiteX5" fmla="*/ 504823 w 1009646"/>
                  <a:gd name="connsiteY5" fmla="*/ 0 h 169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9646" h="169192">
                    <a:moveTo>
                      <a:pt x="504823" y="0"/>
                    </a:moveTo>
                    <a:cubicBezTo>
                      <a:pt x="783629" y="0"/>
                      <a:pt x="1009646" y="71287"/>
                      <a:pt x="1009646" y="159224"/>
                    </a:cubicBezTo>
                    <a:lnTo>
                      <a:pt x="1006460" y="169192"/>
                    </a:lnTo>
                    <a:lnTo>
                      <a:pt x="3186" y="169192"/>
                    </a:lnTo>
                    <a:lnTo>
                      <a:pt x="0" y="159224"/>
                    </a:lnTo>
                    <a:cubicBezTo>
                      <a:pt x="0" y="71287"/>
                      <a:pt x="226017" y="0"/>
                      <a:pt x="504823" y="0"/>
                    </a:cubicBez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2DB380E1-051D-45DA-BD7A-F4D656FA2616}"/>
                  </a:ext>
                </a:extLst>
              </p:cNvPr>
              <p:cNvGrpSpPr/>
              <p:nvPr/>
            </p:nvGrpSpPr>
            <p:grpSpPr>
              <a:xfrm>
                <a:off x="7801873" y="2491583"/>
                <a:ext cx="731061" cy="136972"/>
                <a:chOff x="5264435" y="2807369"/>
                <a:chExt cx="731061" cy="136972"/>
              </a:xfrm>
            </p:grpSpPr>
            <p:grpSp>
              <p:nvGrpSpPr>
                <p:cNvPr id="121" name="Group 120">
                  <a:extLst>
                    <a:ext uri="{FF2B5EF4-FFF2-40B4-BE49-F238E27FC236}">
                      <a16:creationId xmlns:a16="http://schemas.microsoft.com/office/drawing/2014/main" id="{33093044-AD85-4DD0-B622-97046A3B14C0}"/>
                    </a:ext>
                  </a:extLst>
                </p:cNvPr>
                <p:cNvGrpSpPr/>
                <p:nvPr/>
              </p:nvGrpSpPr>
              <p:grpSpPr>
                <a:xfrm>
                  <a:off x="5264435" y="2807387"/>
                  <a:ext cx="731061" cy="136954"/>
                  <a:chOff x="4016088" y="2495121"/>
                  <a:chExt cx="731061" cy="136954"/>
                </a:xfrm>
              </p:grpSpPr>
              <p:cxnSp>
                <p:nvCxnSpPr>
                  <p:cNvPr id="123" name="Straight Connector 122">
                    <a:extLst>
                      <a:ext uri="{FF2B5EF4-FFF2-40B4-BE49-F238E27FC236}">
                        <a16:creationId xmlns:a16="http://schemas.microsoft.com/office/drawing/2014/main" id="{EEE8C387-23E3-4DF8-8BE7-2A8E005E824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016088" y="2563598"/>
                    <a:ext cx="731061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4" name="Straight Connector 123">
                    <a:extLst>
                      <a:ext uri="{FF2B5EF4-FFF2-40B4-BE49-F238E27FC236}">
                        <a16:creationId xmlns:a16="http://schemas.microsoft.com/office/drawing/2014/main" id="{0010B9CF-C403-42B5-B418-5346B27F1C0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4025612" y="2495121"/>
                    <a:ext cx="0" cy="136954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20" name="Multiplication Sign 119">
                  <a:extLst>
                    <a:ext uri="{FF2B5EF4-FFF2-40B4-BE49-F238E27FC236}">
                      <a16:creationId xmlns:a16="http://schemas.microsoft.com/office/drawing/2014/main" id="{C0D2D355-F7C0-40B0-AA67-B8F0450E7979}"/>
                    </a:ext>
                  </a:extLst>
                </p:cNvPr>
                <p:cNvSpPr/>
                <p:nvPr/>
              </p:nvSpPr>
              <p:spPr>
                <a:xfrm>
                  <a:off x="5298835" y="2807369"/>
                  <a:ext cx="123825" cy="133452"/>
                </a:xfrm>
                <a:prstGeom prst="mathMultiply">
                  <a:avLst>
                    <a:gd name="adj1" fmla="val 0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cxnSp>
            <p:nvCxnSpPr>
              <p:cNvPr id="125" name="Straight Connector 124">
                <a:extLst>
                  <a:ext uri="{FF2B5EF4-FFF2-40B4-BE49-F238E27FC236}">
                    <a16:creationId xmlns:a16="http://schemas.microsoft.com/office/drawing/2014/main" id="{FD5AD387-50A1-4F80-9C8C-D3B3E716D50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563071" y="2393476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5" name="Group 154">
                <a:extLst>
                  <a:ext uri="{FF2B5EF4-FFF2-40B4-BE49-F238E27FC236}">
                    <a16:creationId xmlns:a16="http://schemas.microsoft.com/office/drawing/2014/main" id="{DF92B171-E571-4316-B317-D5C25CD2DFF0}"/>
                  </a:ext>
                </a:extLst>
              </p:cNvPr>
              <p:cNvGrpSpPr/>
              <p:nvPr/>
            </p:nvGrpSpPr>
            <p:grpSpPr>
              <a:xfrm>
                <a:off x="4663341" y="2558309"/>
                <a:ext cx="254451" cy="664486"/>
                <a:chOff x="4663341" y="2558309"/>
                <a:chExt cx="254451" cy="664486"/>
              </a:xfrm>
            </p:grpSpPr>
            <p:cxnSp>
              <p:nvCxnSpPr>
                <p:cNvPr id="126" name="Straight Connector 125">
                  <a:extLst>
                    <a:ext uri="{FF2B5EF4-FFF2-40B4-BE49-F238E27FC236}">
                      <a16:creationId xmlns:a16="http://schemas.microsoft.com/office/drawing/2014/main" id="{32DF714E-D851-4D7F-8AFB-0F087E09FC3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793963" y="2558309"/>
                  <a:ext cx="0" cy="587687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9" name="Rectangle 128">
                  <a:extLst>
                    <a:ext uri="{FF2B5EF4-FFF2-40B4-BE49-F238E27FC236}">
                      <a16:creationId xmlns:a16="http://schemas.microsoft.com/office/drawing/2014/main" id="{AFEC085D-5877-448A-8C2B-D489A5F498BE}"/>
                    </a:ext>
                  </a:extLst>
                </p:cNvPr>
                <p:cNvSpPr/>
                <p:nvPr/>
              </p:nvSpPr>
              <p:spPr>
                <a:xfrm rot="5400000">
                  <a:off x="4627723" y="2785036"/>
                  <a:ext cx="325437" cy="105318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131" name="Straight Connector 130">
                  <a:extLst>
                    <a:ext uri="{FF2B5EF4-FFF2-40B4-BE49-F238E27FC236}">
                      <a16:creationId xmlns:a16="http://schemas.microsoft.com/office/drawing/2014/main" id="{5459C499-9B86-46A6-9B0A-033C5F7ABF3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699355" y="3155662"/>
                  <a:ext cx="182172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>
                  <a:extLst>
                    <a:ext uri="{FF2B5EF4-FFF2-40B4-BE49-F238E27FC236}">
                      <a16:creationId xmlns:a16="http://schemas.microsoft.com/office/drawing/2014/main" id="{8689F248-0BB4-4C2B-A90E-FE274BF70D2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725531" y="3187042"/>
                  <a:ext cx="129820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>
                  <a:extLst>
                    <a:ext uri="{FF2B5EF4-FFF2-40B4-BE49-F238E27FC236}">
                      <a16:creationId xmlns:a16="http://schemas.microsoft.com/office/drawing/2014/main" id="{EE79BC7E-B6B7-4309-AF3A-721CDCE4B7C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742182" y="3222795"/>
                  <a:ext cx="9108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>
                  <a:extLst>
                    <a:ext uri="{FF2B5EF4-FFF2-40B4-BE49-F238E27FC236}">
                      <a16:creationId xmlns:a16="http://schemas.microsoft.com/office/drawing/2014/main" id="{8A3A4BFC-B4ED-4BF0-AAA8-780227E36E7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63341" y="2713138"/>
                  <a:ext cx="253370" cy="20786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>
                  <a:extLst>
                    <a:ext uri="{FF2B5EF4-FFF2-40B4-BE49-F238E27FC236}">
                      <a16:creationId xmlns:a16="http://schemas.microsoft.com/office/drawing/2014/main" id="{3B57C916-6BA6-4A9C-BA83-FA3801D3D88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17792" y="2917825"/>
                  <a:ext cx="0" cy="9308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46" name="Straight Connector 145">
                <a:extLst>
                  <a:ext uri="{FF2B5EF4-FFF2-40B4-BE49-F238E27FC236}">
                    <a16:creationId xmlns:a16="http://schemas.microsoft.com/office/drawing/2014/main" id="{7C9E416F-2994-4CA5-90AE-A0EAB5C1A3E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72903" y="2558310"/>
                <a:ext cx="0" cy="58768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36A2DBEE-8F1F-4275-85A8-73365AC84F0E}"/>
                  </a:ext>
                </a:extLst>
              </p:cNvPr>
              <p:cNvSpPr/>
              <p:nvPr/>
            </p:nvSpPr>
            <p:spPr>
              <a:xfrm rot="5400000">
                <a:off x="7906663" y="2785037"/>
                <a:ext cx="325437" cy="105318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48" name="Straight Connector 147">
                <a:extLst>
                  <a:ext uri="{FF2B5EF4-FFF2-40B4-BE49-F238E27FC236}">
                    <a16:creationId xmlns:a16="http://schemas.microsoft.com/office/drawing/2014/main" id="{461CED66-5CA3-4572-8F95-950A97D04D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978295" y="3155663"/>
                <a:ext cx="182172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Straight Connector 148">
                <a:extLst>
                  <a:ext uri="{FF2B5EF4-FFF2-40B4-BE49-F238E27FC236}">
                    <a16:creationId xmlns:a16="http://schemas.microsoft.com/office/drawing/2014/main" id="{29481F90-9F85-4930-87CE-38C22D7C9F6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004471" y="3187043"/>
                <a:ext cx="12982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Straight Connector 149">
                <a:extLst>
                  <a:ext uri="{FF2B5EF4-FFF2-40B4-BE49-F238E27FC236}">
                    <a16:creationId xmlns:a16="http://schemas.microsoft.com/office/drawing/2014/main" id="{40E30B7D-EF1C-4AF4-B1A4-87423EC3D34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021122" y="3222796"/>
                <a:ext cx="9108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Straight Connector 150">
                <a:extLst>
                  <a:ext uri="{FF2B5EF4-FFF2-40B4-BE49-F238E27FC236}">
                    <a16:creationId xmlns:a16="http://schemas.microsoft.com/office/drawing/2014/main" id="{082E4CBD-6C58-4CFC-AFAB-BCAA213EA4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42281" y="2713139"/>
                <a:ext cx="253370" cy="207862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Straight Connector 151">
                <a:extLst>
                  <a:ext uri="{FF2B5EF4-FFF2-40B4-BE49-F238E27FC236}">
                    <a16:creationId xmlns:a16="http://schemas.microsoft.com/office/drawing/2014/main" id="{78DDA197-5710-465A-BD76-D2B0A36BBB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96732" y="2917826"/>
                <a:ext cx="0" cy="9308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25E5435F-38BE-4202-81C2-9D37D819BBC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809524" y="1713358"/>
              <a:ext cx="302465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F43A47E7-D77B-457D-B8D0-7E8FD223AEF8}"/>
                </a:ext>
              </a:extLst>
            </p:cNvPr>
            <p:cNvGrpSpPr/>
            <p:nvPr/>
          </p:nvGrpSpPr>
          <p:grpSpPr>
            <a:xfrm>
              <a:off x="7985736" y="2336557"/>
              <a:ext cx="2848440" cy="886239"/>
              <a:chOff x="8503896" y="2336557"/>
              <a:chExt cx="2848440" cy="886239"/>
            </a:xfrm>
          </p:grpSpPr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B3EBFB32-1AA4-42E4-95E1-DA219018688E}"/>
                  </a:ext>
                </a:extLst>
              </p:cNvPr>
              <p:cNvGrpSpPr/>
              <p:nvPr/>
            </p:nvGrpSpPr>
            <p:grpSpPr>
              <a:xfrm>
                <a:off x="8765083" y="2482620"/>
                <a:ext cx="569417" cy="136972"/>
                <a:chOff x="9596855" y="2483397"/>
                <a:chExt cx="569417" cy="136972"/>
              </a:xfrm>
            </p:grpSpPr>
            <p:cxnSp>
              <p:nvCxnSpPr>
                <p:cNvPr id="159" name="Straight Connector 158">
                  <a:extLst>
                    <a:ext uri="{FF2B5EF4-FFF2-40B4-BE49-F238E27FC236}">
                      <a16:creationId xmlns:a16="http://schemas.microsoft.com/office/drawing/2014/main" id="{15BC97B8-6AAB-4744-956B-632DCEF518A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596855" y="2551892"/>
                  <a:ext cx="569417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Straight Connector 159">
                  <a:extLst>
                    <a:ext uri="{FF2B5EF4-FFF2-40B4-BE49-F238E27FC236}">
                      <a16:creationId xmlns:a16="http://schemas.microsoft.com/office/drawing/2014/main" id="{2ED40A94-C94A-437B-B863-B1F51FE4A69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606379" y="2483415"/>
                  <a:ext cx="0" cy="136954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1" name="Multiplication Sign 160">
                  <a:extLst>
                    <a:ext uri="{FF2B5EF4-FFF2-40B4-BE49-F238E27FC236}">
                      <a16:creationId xmlns:a16="http://schemas.microsoft.com/office/drawing/2014/main" id="{06520944-8987-4F76-82FE-9D880874D576}"/>
                    </a:ext>
                  </a:extLst>
                </p:cNvPr>
                <p:cNvSpPr/>
                <p:nvPr/>
              </p:nvSpPr>
              <p:spPr>
                <a:xfrm>
                  <a:off x="9631255" y="2483397"/>
                  <a:ext cx="123825" cy="133452"/>
                </a:xfrm>
                <a:prstGeom prst="mathMultiply">
                  <a:avLst>
                    <a:gd name="adj1" fmla="val 0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66FC6608-5EB2-48CC-8FDF-C6B2AA5EBC1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503896" y="2400181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814278D2-6EBB-48A2-8169-5339BD09B33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105302" y="2558310"/>
                <a:ext cx="0" cy="58768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9" name="Rectangle 168">
                <a:extLst>
                  <a:ext uri="{FF2B5EF4-FFF2-40B4-BE49-F238E27FC236}">
                    <a16:creationId xmlns:a16="http://schemas.microsoft.com/office/drawing/2014/main" id="{5AA18417-2D68-4B8F-A345-E831A62BB468}"/>
                  </a:ext>
                </a:extLst>
              </p:cNvPr>
              <p:cNvSpPr/>
              <p:nvPr/>
            </p:nvSpPr>
            <p:spPr>
              <a:xfrm rot="5400000">
                <a:off x="8939062" y="2785037"/>
                <a:ext cx="325437" cy="105318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74742677-549D-456E-ACC7-FD548747F4E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010694" y="3155663"/>
                <a:ext cx="182172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17188573-E087-49BD-9D64-F2BC01CAFDC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036870" y="3187043"/>
                <a:ext cx="12982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099BCF2E-6BE1-47FD-B4DC-773DF9E3381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053521" y="3222796"/>
                <a:ext cx="9108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>
                <a:extLst>
                  <a:ext uri="{FF2B5EF4-FFF2-40B4-BE49-F238E27FC236}">
                    <a16:creationId xmlns:a16="http://schemas.microsoft.com/office/drawing/2014/main" id="{610F85F4-8AB9-4DC7-9537-ED0AF14E80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74680" y="2713139"/>
                <a:ext cx="253370" cy="207862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0D575D95-EDA1-4EEF-8375-D1A9DBC1B7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29131" y="2917826"/>
                <a:ext cx="0" cy="9308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2805E1BF-C532-485E-B10C-7D9E9483703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91737" y="2551958"/>
                <a:ext cx="62677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6" name="Rectangle 175">
                <a:extLst>
                  <a:ext uri="{FF2B5EF4-FFF2-40B4-BE49-F238E27FC236}">
                    <a16:creationId xmlns:a16="http://schemas.microsoft.com/office/drawing/2014/main" id="{04D547C6-E52F-4DC2-87D3-A170160278A6}"/>
                  </a:ext>
                </a:extLst>
              </p:cNvPr>
              <p:cNvSpPr/>
              <p:nvPr/>
            </p:nvSpPr>
            <p:spPr>
              <a:xfrm>
                <a:off x="10230355" y="2491832"/>
                <a:ext cx="325437" cy="105318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19BAB673-4970-4595-B398-83A757D5F98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1105" y="2392250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A0D1D0A7-75AD-47B3-9118-D0198B7144A7}"/>
                  </a:ext>
                </a:extLst>
              </p:cNvPr>
              <p:cNvSpPr/>
              <p:nvPr/>
            </p:nvSpPr>
            <p:spPr>
              <a:xfrm>
                <a:off x="9328122" y="2336557"/>
                <a:ext cx="438184" cy="43818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B3D05DBE-CBBA-47C1-A85C-2A79D5B3D166}"/>
                  </a:ext>
                </a:extLst>
              </p:cNvPr>
              <p:cNvSpPr/>
              <p:nvPr/>
            </p:nvSpPr>
            <p:spPr>
              <a:xfrm>
                <a:off x="9639738" y="2343745"/>
                <a:ext cx="438184" cy="43818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7A744060-39D3-4E32-A6EB-7B0BB453FED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972307" y="2555235"/>
                <a:ext cx="380029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BD3EBC4F-5DA5-453A-A794-D10D40912598}"/>
                  </a:ext>
                </a:extLst>
              </p:cNvPr>
              <p:cNvSpPr/>
              <p:nvPr/>
            </p:nvSpPr>
            <p:spPr>
              <a:xfrm>
                <a:off x="10923857" y="2531205"/>
                <a:ext cx="45719" cy="45719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4D29878D-64D6-4876-B001-7967D0CB489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981831" y="2486758"/>
                <a:ext cx="0" cy="136954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7C7C0084-F13A-40CC-8CAE-BAA0000F12A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09524" y="1713358"/>
              <a:ext cx="0" cy="84495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2" name="Picture 191">
              <a:extLst>
                <a:ext uri="{FF2B5EF4-FFF2-40B4-BE49-F238E27FC236}">
                  <a16:creationId xmlns:a16="http://schemas.microsoft.com/office/drawing/2014/main" id="{DBBC7F63-FB05-4594-8E39-698CEC0731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62748" y="1339889"/>
              <a:ext cx="1006958" cy="677298"/>
            </a:xfrm>
            <a:prstGeom prst="rect">
              <a:avLst/>
            </a:prstGeom>
          </p:spPr>
        </p:pic>
        <p:pic>
          <p:nvPicPr>
            <p:cNvPr id="194" name="Picture 193">
              <a:extLst>
                <a:ext uri="{FF2B5EF4-FFF2-40B4-BE49-F238E27FC236}">
                  <a16:creationId xmlns:a16="http://schemas.microsoft.com/office/drawing/2014/main" id="{EB5B9143-1170-4C3E-98F1-430FEB0D89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48567" y="2217449"/>
              <a:ext cx="1029108" cy="688138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E23AB392-8A7A-4317-B640-A6FECEA73B65}"/>
              </a:ext>
            </a:extLst>
          </p:cNvPr>
          <p:cNvSpPr/>
          <p:nvPr/>
        </p:nvSpPr>
        <p:spPr>
          <a:xfrm>
            <a:off x="590614" y="2061883"/>
            <a:ext cx="2998153" cy="1662389"/>
          </a:xfrm>
          <a:prstGeom prst="rect">
            <a:avLst/>
          </a:prstGeom>
          <a:noFill/>
          <a:ln w="28575">
            <a:solidFill>
              <a:srgbClr val="1F4E7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F4606438-E544-4920-8B07-DE68B6BF257A}"/>
              </a:ext>
            </a:extLst>
          </p:cNvPr>
          <p:cNvSpPr/>
          <p:nvPr/>
        </p:nvSpPr>
        <p:spPr>
          <a:xfrm>
            <a:off x="3658181" y="2076449"/>
            <a:ext cx="3576236" cy="1647823"/>
          </a:xfrm>
          <a:prstGeom prst="rect">
            <a:avLst/>
          </a:prstGeom>
          <a:noFill/>
          <a:ln w="28575">
            <a:solidFill>
              <a:srgbClr val="1F4E7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4E5B8D28-ECD7-4373-90FE-D4703C23D590}"/>
              </a:ext>
            </a:extLst>
          </p:cNvPr>
          <p:cNvSpPr/>
          <p:nvPr/>
        </p:nvSpPr>
        <p:spPr>
          <a:xfrm>
            <a:off x="7474994" y="2076449"/>
            <a:ext cx="2729946" cy="1647823"/>
          </a:xfrm>
          <a:prstGeom prst="rect">
            <a:avLst/>
          </a:prstGeom>
          <a:noFill/>
          <a:ln w="28575">
            <a:solidFill>
              <a:srgbClr val="1F4E7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C53F20-E952-4043-A92C-B9CC37B116B7}"/>
              </a:ext>
            </a:extLst>
          </p:cNvPr>
          <p:cNvSpPr txBox="1"/>
          <p:nvPr/>
        </p:nvSpPr>
        <p:spPr>
          <a:xfrm>
            <a:off x="10407929" y="1162390"/>
            <a:ext cx="10773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Windpower /</a:t>
            </a:r>
          </a:p>
          <a:p>
            <a:r>
              <a:rPr lang="de-DE" sz="105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Solar</a:t>
            </a:r>
            <a:endParaRPr lang="en-GB" sz="1050" dirty="0">
              <a:latin typeface="DengXian Light" panose="02010600030101010101" pitchFamily="2" charset="-122"/>
              <a:ea typeface="DengXian Light" panose="02010600030101010101" pitchFamily="2" charset="-122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54DF9EBE-0D6D-4F3C-8B30-44CA1A7ECE8B}"/>
              </a:ext>
            </a:extLst>
          </p:cNvPr>
          <p:cNvSpPr txBox="1"/>
          <p:nvPr/>
        </p:nvSpPr>
        <p:spPr>
          <a:xfrm>
            <a:off x="10477736" y="3079660"/>
            <a:ext cx="93777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>
                <a:latin typeface="DengXian Light" panose="02010600030101010101" pitchFamily="2" charset="-122"/>
                <a:ea typeface="DengXian Light" panose="02010600030101010101" pitchFamily="2" charset="-122"/>
              </a:rPr>
              <a:t>Power Grid</a:t>
            </a:r>
          </a:p>
        </p:txBody>
      </p:sp>
      <p:sp>
        <p:nvSpPr>
          <p:cNvPr id="138" name="Freeform: Shape 137">
            <a:extLst>
              <a:ext uri="{FF2B5EF4-FFF2-40B4-BE49-F238E27FC236}">
                <a16:creationId xmlns:a16="http://schemas.microsoft.com/office/drawing/2014/main" id="{F491F099-CE2A-42DA-A9CE-895269EE86E1}"/>
              </a:ext>
            </a:extLst>
          </p:cNvPr>
          <p:cNvSpPr/>
          <p:nvPr/>
        </p:nvSpPr>
        <p:spPr>
          <a:xfrm>
            <a:off x="1232229" y="3738561"/>
            <a:ext cx="1618998" cy="1622843"/>
          </a:xfrm>
          <a:custGeom>
            <a:avLst/>
            <a:gdLst>
              <a:gd name="connsiteX0" fmla="*/ 0 w 1618998"/>
              <a:gd name="connsiteY0" fmla="*/ 0 h 1622843"/>
              <a:gd name="connsiteX1" fmla="*/ 87271 w 1618998"/>
              <a:gd name="connsiteY1" fmla="*/ 0 h 1622843"/>
              <a:gd name="connsiteX2" fmla="*/ 87271 w 1618998"/>
              <a:gd name="connsiteY2" fmla="*/ 456440 h 1622843"/>
              <a:gd name="connsiteX3" fmla="*/ 1618998 w 1618998"/>
              <a:gd name="connsiteY3" fmla="*/ 456440 h 1622843"/>
              <a:gd name="connsiteX4" fmla="*/ 1618998 w 1618998"/>
              <a:gd name="connsiteY4" fmla="*/ 1622843 h 1622843"/>
              <a:gd name="connsiteX5" fmla="*/ 1932 w 1618998"/>
              <a:gd name="connsiteY5" fmla="*/ 1622843 h 1622843"/>
              <a:gd name="connsiteX6" fmla="*/ 1932 w 1618998"/>
              <a:gd name="connsiteY6" fmla="*/ 1166403 h 1622843"/>
              <a:gd name="connsiteX7" fmla="*/ 0 w 1618998"/>
              <a:gd name="connsiteY7" fmla="*/ 1166403 h 1622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18998" h="1622843">
                <a:moveTo>
                  <a:pt x="0" y="0"/>
                </a:moveTo>
                <a:lnTo>
                  <a:pt x="87271" y="0"/>
                </a:lnTo>
                <a:lnTo>
                  <a:pt x="87271" y="456440"/>
                </a:lnTo>
                <a:lnTo>
                  <a:pt x="1618998" y="456440"/>
                </a:lnTo>
                <a:lnTo>
                  <a:pt x="1618998" y="1622843"/>
                </a:lnTo>
                <a:lnTo>
                  <a:pt x="1932" y="1622843"/>
                </a:lnTo>
                <a:lnTo>
                  <a:pt x="1932" y="1166403"/>
                </a:lnTo>
                <a:lnTo>
                  <a:pt x="0" y="1166403"/>
                </a:lnTo>
                <a:close/>
              </a:path>
            </a:pathLst>
          </a:custGeom>
          <a:solidFill>
            <a:srgbClr val="1F4E7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0994160D-BC82-4411-A2B2-943B7EF6EE7F}"/>
              </a:ext>
            </a:extLst>
          </p:cNvPr>
          <p:cNvSpPr/>
          <p:nvPr/>
        </p:nvSpPr>
        <p:spPr>
          <a:xfrm>
            <a:off x="8111060" y="3730700"/>
            <a:ext cx="1617066" cy="1616412"/>
          </a:xfrm>
          <a:custGeom>
            <a:avLst/>
            <a:gdLst>
              <a:gd name="connsiteX0" fmla="*/ 205 w 1617066"/>
              <a:gd name="connsiteY0" fmla="*/ 0 h 1616412"/>
              <a:gd name="connsiteX1" fmla="*/ 87476 w 1617066"/>
              <a:gd name="connsiteY1" fmla="*/ 0 h 1616412"/>
              <a:gd name="connsiteX2" fmla="*/ 87476 w 1617066"/>
              <a:gd name="connsiteY2" fmla="*/ 450009 h 1616412"/>
              <a:gd name="connsiteX3" fmla="*/ 1617066 w 1617066"/>
              <a:gd name="connsiteY3" fmla="*/ 450009 h 1616412"/>
              <a:gd name="connsiteX4" fmla="*/ 1617066 w 1617066"/>
              <a:gd name="connsiteY4" fmla="*/ 1616412 h 1616412"/>
              <a:gd name="connsiteX5" fmla="*/ 0 w 1617066"/>
              <a:gd name="connsiteY5" fmla="*/ 1616412 h 1616412"/>
              <a:gd name="connsiteX6" fmla="*/ 0 w 1617066"/>
              <a:gd name="connsiteY6" fmla="*/ 450009 h 1616412"/>
              <a:gd name="connsiteX7" fmla="*/ 205 w 1617066"/>
              <a:gd name="connsiteY7" fmla="*/ 450009 h 1616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17066" h="1616412">
                <a:moveTo>
                  <a:pt x="205" y="0"/>
                </a:moveTo>
                <a:lnTo>
                  <a:pt x="87476" y="0"/>
                </a:lnTo>
                <a:lnTo>
                  <a:pt x="87476" y="450009"/>
                </a:lnTo>
                <a:lnTo>
                  <a:pt x="1617066" y="450009"/>
                </a:lnTo>
                <a:lnTo>
                  <a:pt x="1617066" y="1616412"/>
                </a:lnTo>
                <a:lnTo>
                  <a:pt x="0" y="1616412"/>
                </a:lnTo>
                <a:lnTo>
                  <a:pt x="0" y="450009"/>
                </a:lnTo>
                <a:lnTo>
                  <a:pt x="205" y="450009"/>
                </a:lnTo>
                <a:close/>
              </a:path>
            </a:pathLst>
          </a:custGeom>
          <a:solidFill>
            <a:srgbClr val="1F4E7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40" name="Freeform: Shape 139">
            <a:extLst>
              <a:ext uri="{FF2B5EF4-FFF2-40B4-BE49-F238E27FC236}">
                <a16:creationId xmlns:a16="http://schemas.microsoft.com/office/drawing/2014/main" id="{369FD530-0CDD-43B6-BB59-DC02699F1489}"/>
              </a:ext>
            </a:extLst>
          </p:cNvPr>
          <p:cNvSpPr/>
          <p:nvPr/>
        </p:nvSpPr>
        <p:spPr>
          <a:xfrm>
            <a:off x="3935065" y="3724271"/>
            <a:ext cx="3230832" cy="1622842"/>
          </a:xfrm>
          <a:custGeom>
            <a:avLst/>
            <a:gdLst>
              <a:gd name="connsiteX0" fmla="*/ 0 w 3230832"/>
              <a:gd name="connsiteY0" fmla="*/ 0 h 1622842"/>
              <a:gd name="connsiteX1" fmla="*/ 87271 w 3230832"/>
              <a:gd name="connsiteY1" fmla="*/ 0 h 1622842"/>
              <a:gd name="connsiteX2" fmla="*/ 87271 w 3230832"/>
              <a:gd name="connsiteY2" fmla="*/ 456439 h 1622842"/>
              <a:gd name="connsiteX3" fmla="*/ 3230832 w 3230832"/>
              <a:gd name="connsiteY3" fmla="*/ 456439 h 1622842"/>
              <a:gd name="connsiteX4" fmla="*/ 3230832 w 3230832"/>
              <a:gd name="connsiteY4" fmla="*/ 1622842 h 1622842"/>
              <a:gd name="connsiteX5" fmla="*/ 0 w 3230832"/>
              <a:gd name="connsiteY5" fmla="*/ 1622842 h 1622842"/>
              <a:gd name="connsiteX6" fmla="*/ 0 w 3230832"/>
              <a:gd name="connsiteY6" fmla="*/ 1166403 h 1622842"/>
              <a:gd name="connsiteX7" fmla="*/ 0 w 3230832"/>
              <a:gd name="connsiteY7" fmla="*/ 456439 h 1622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30832" h="1622842">
                <a:moveTo>
                  <a:pt x="0" y="0"/>
                </a:moveTo>
                <a:lnTo>
                  <a:pt x="87271" y="0"/>
                </a:lnTo>
                <a:lnTo>
                  <a:pt x="87271" y="456439"/>
                </a:lnTo>
                <a:lnTo>
                  <a:pt x="3230832" y="456439"/>
                </a:lnTo>
                <a:lnTo>
                  <a:pt x="3230832" y="1622842"/>
                </a:lnTo>
                <a:lnTo>
                  <a:pt x="0" y="1622842"/>
                </a:lnTo>
                <a:lnTo>
                  <a:pt x="0" y="1166403"/>
                </a:lnTo>
                <a:lnTo>
                  <a:pt x="0" y="456439"/>
                </a:lnTo>
                <a:close/>
              </a:path>
            </a:pathLst>
          </a:custGeom>
          <a:solidFill>
            <a:srgbClr val="1F4E7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44" name="object 20">
            <a:extLst>
              <a:ext uri="{FF2B5EF4-FFF2-40B4-BE49-F238E27FC236}">
                <a16:creationId xmlns:a16="http://schemas.microsoft.com/office/drawing/2014/main" id="{6575BDAA-B05F-4B3D-BB33-72EFFB2C0E74}"/>
              </a:ext>
            </a:extLst>
          </p:cNvPr>
          <p:cNvSpPr txBox="1"/>
          <p:nvPr/>
        </p:nvSpPr>
        <p:spPr>
          <a:xfrm>
            <a:off x="8132323" y="4595934"/>
            <a:ext cx="1613209" cy="289182"/>
          </a:xfrm>
          <a:prstGeom prst="rect">
            <a:avLst/>
          </a:prstGeom>
          <a:noFill/>
          <a:effectLst/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Transformer</a:t>
            </a:r>
            <a:endParaRPr lang="en-GB" spc="-10" dirty="0">
              <a:solidFill>
                <a:schemeClr val="bg1"/>
              </a:solidFill>
              <a:latin typeface="DengXian" panose="02010600030101010101" pitchFamily="2" charset="-122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145" name="object 20">
            <a:extLst>
              <a:ext uri="{FF2B5EF4-FFF2-40B4-BE49-F238E27FC236}">
                <a16:creationId xmlns:a16="http://schemas.microsoft.com/office/drawing/2014/main" id="{5CFBC790-C125-4834-99CE-E929FD54AA07}"/>
              </a:ext>
            </a:extLst>
          </p:cNvPr>
          <p:cNvSpPr txBox="1"/>
          <p:nvPr/>
        </p:nvSpPr>
        <p:spPr>
          <a:xfrm>
            <a:off x="1254275" y="4361131"/>
            <a:ext cx="1576838" cy="843180"/>
          </a:xfrm>
          <a:prstGeom prst="rect">
            <a:avLst/>
          </a:prstGeom>
          <a:noFill/>
          <a:effectLst/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Energy Storage Battery Side</a:t>
            </a:r>
            <a:endParaRPr lang="en-GB" spc="-10" dirty="0">
              <a:solidFill>
                <a:schemeClr val="bg1"/>
              </a:solidFill>
              <a:latin typeface="DengXian" panose="02010600030101010101" pitchFamily="2" charset="-122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153" name="object 20">
            <a:extLst>
              <a:ext uri="{FF2B5EF4-FFF2-40B4-BE49-F238E27FC236}">
                <a16:creationId xmlns:a16="http://schemas.microsoft.com/office/drawing/2014/main" id="{B9103B83-C759-4FFE-ACC5-F8FE852C5E3B}"/>
              </a:ext>
            </a:extLst>
          </p:cNvPr>
          <p:cNvSpPr txBox="1"/>
          <p:nvPr/>
        </p:nvSpPr>
        <p:spPr>
          <a:xfrm>
            <a:off x="3935066" y="4638130"/>
            <a:ext cx="3204656" cy="289182"/>
          </a:xfrm>
          <a:prstGeom prst="rect">
            <a:avLst/>
          </a:prstGeom>
          <a:noFill/>
          <a:effectLst/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rPr>
              <a:t>Energy Storage PCS</a:t>
            </a:r>
            <a:endParaRPr lang="en-GB" spc="-10" dirty="0">
              <a:solidFill>
                <a:schemeClr val="bg1"/>
              </a:solidFill>
              <a:latin typeface="DengXian" panose="02010600030101010101" pitchFamily="2" charset="-122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4247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Picture 141">
            <a:extLst>
              <a:ext uri="{FF2B5EF4-FFF2-40B4-BE49-F238E27FC236}">
                <a16:creationId xmlns:a16="http://schemas.microsoft.com/office/drawing/2014/main" id="{7B305370-4F1D-4D76-8959-61CFA0B209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1437"/>
          <a:stretch/>
        </p:blipFill>
        <p:spPr>
          <a:xfrm>
            <a:off x="7937971" y="4147883"/>
            <a:ext cx="3314700" cy="93437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336535A2-660F-466D-AC4B-4AD642C319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0310" y="5151552"/>
            <a:ext cx="3676250" cy="8767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73993BF-F9A2-461D-9163-AB8CDE06F7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3138" y="4242575"/>
            <a:ext cx="3630818" cy="803659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C3C583-010C-432F-93E3-780B4C09809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Energy Storage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A7FD92-58A8-4CE0-B08E-3B036E6AEF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HVDC- &amp; Power Relays</a:t>
            </a:r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2E168B07-1E5A-4F83-AE11-F03F15C85DB1}"/>
              </a:ext>
            </a:extLst>
          </p:cNvPr>
          <p:cNvGrpSpPr/>
          <p:nvPr/>
        </p:nvGrpSpPr>
        <p:grpSpPr>
          <a:xfrm>
            <a:off x="769144" y="1546093"/>
            <a:ext cx="10653712" cy="1882907"/>
            <a:chOff x="1223963" y="1339889"/>
            <a:chExt cx="10653712" cy="1882907"/>
          </a:xfrm>
        </p:grpSpPr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07C7C1F9-0953-4082-B8BA-86AD94C29E56}"/>
                </a:ext>
              </a:extLst>
            </p:cNvPr>
            <p:cNvGrpSpPr/>
            <p:nvPr/>
          </p:nvGrpSpPr>
          <p:grpSpPr>
            <a:xfrm>
              <a:off x="1223963" y="1913641"/>
              <a:ext cx="2742537" cy="1299917"/>
              <a:chOff x="1223963" y="1913641"/>
              <a:chExt cx="2742537" cy="1299917"/>
            </a:xfrm>
          </p:grpSpPr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19201F07-26EA-42A7-93B4-B7FF34B2532F}"/>
                  </a:ext>
                </a:extLst>
              </p:cNvPr>
              <p:cNvSpPr/>
              <p:nvPr/>
            </p:nvSpPr>
            <p:spPr>
              <a:xfrm flipH="1">
                <a:off x="2812276" y="2917825"/>
                <a:ext cx="167760" cy="53032"/>
              </a:xfrm>
              <a:custGeom>
                <a:avLst/>
                <a:gdLst>
                  <a:gd name="connsiteX0" fmla="*/ 504823 w 1009646"/>
                  <a:gd name="connsiteY0" fmla="*/ 0 h 169192"/>
                  <a:gd name="connsiteX1" fmla="*/ 1009646 w 1009646"/>
                  <a:gd name="connsiteY1" fmla="*/ 159224 h 169192"/>
                  <a:gd name="connsiteX2" fmla="*/ 1006460 w 1009646"/>
                  <a:gd name="connsiteY2" fmla="*/ 169192 h 169192"/>
                  <a:gd name="connsiteX3" fmla="*/ 3186 w 1009646"/>
                  <a:gd name="connsiteY3" fmla="*/ 169192 h 169192"/>
                  <a:gd name="connsiteX4" fmla="*/ 0 w 1009646"/>
                  <a:gd name="connsiteY4" fmla="*/ 159224 h 169192"/>
                  <a:gd name="connsiteX5" fmla="*/ 504823 w 1009646"/>
                  <a:gd name="connsiteY5" fmla="*/ 0 h 169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9646" h="169192">
                    <a:moveTo>
                      <a:pt x="504823" y="0"/>
                    </a:moveTo>
                    <a:cubicBezTo>
                      <a:pt x="783629" y="0"/>
                      <a:pt x="1009646" y="71287"/>
                      <a:pt x="1009646" y="159224"/>
                    </a:cubicBezTo>
                    <a:lnTo>
                      <a:pt x="1006460" y="169192"/>
                    </a:lnTo>
                    <a:lnTo>
                      <a:pt x="3186" y="169192"/>
                    </a:lnTo>
                    <a:lnTo>
                      <a:pt x="0" y="159224"/>
                    </a:lnTo>
                    <a:cubicBezTo>
                      <a:pt x="0" y="71287"/>
                      <a:pt x="226017" y="0"/>
                      <a:pt x="504823" y="0"/>
                    </a:cubicBez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93E553F1-D3A1-4909-B1A5-DB14E33E489F}"/>
                  </a:ext>
                </a:extLst>
              </p:cNvPr>
              <p:cNvGrpSpPr/>
              <p:nvPr/>
            </p:nvGrpSpPr>
            <p:grpSpPr>
              <a:xfrm>
                <a:off x="1223963" y="1913641"/>
                <a:ext cx="802800" cy="480767"/>
                <a:chOff x="1223963" y="1913641"/>
                <a:chExt cx="802800" cy="480767"/>
              </a:xfrm>
            </p:grpSpPr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2199B37A-C599-4A96-9186-83DC8D711BC6}"/>
                    </a:ext>
                  </a:extLst>
                </p:cNvPr>
                <p:cNvSpPr/>
                <p:nvPr/>
              </p:nvSpPr>
              <p:spPr>
                <a:xfrm>
                  <a:off x="1223963" y="1913641"/>
                  <a:ext cx="802800" cy="480767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10" name="Straight Connector 9">
                  <a:extLst>
                    <a:ext uri="{FF2B5EF4-FFF2-40B4-BE49-F238E27FC236}">
                      <a16:creationId xmlns:a16="http://schemas.microsoft.com/office/drawing/2014/main" id="{7ADD96B0-60D7-4FF9-9482-76C6650C282A}"/>
                    </a:ext>
                  </a:extLst>
                </p:cNvPr>
                <p:cNvCxnSpPr/>
                <p:nvPr/>
              </p:nvCxnSpPr>
              <p:spPr>
                <a:xfrm>
                  <a:off x="1923068" y="1979627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>
                  <a:extLst>
                    <a:ext uri="{FF2B5EF4-FFF2-40B4-BE49-F238E27FC236}">
                      <a16:creationId xmlns:a16="http://schemas.microsoft.com/office/drawing/2014/main" id="{04167B68-9E5B-4822-AF9F-FCBF09A4657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77506" y="2064469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>
                  <a:extLst>
                    <a:ext uri="{FF2B5EF4-FFF2-40B4-BE49-F238E27FC236}">
                      <a16:creationId xmlns:a16="http://schemas.microsoft.com/office/drawing/2014/main" id="{2BB4EA7B-5916-4C3F-93B3-6351A4E02199}"/>
                    </a:ext>
                  </a:extLst>
                </p:cNvPr>
                <p:cNvCxnSpPr/>
                <p:nvPr/>
              </p:nvCxnSpPr>
              <p:spPr>
                <a:xfrm>
                  <a:off x="1824414" y="1979627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677084D8-61FC-465D-8934-E8005E7BEA3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769556" y="2064469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>
                  <a:extLst>
                    <a:ext uri="{FF2B5EF4-FFF2-40B4-BE49-F238E27FC236}">
                      <a16:creationId xmlns:a16="http://schemas.microsoft.com/office/drawing/2014/main" id="{26DD5669-B57E-4E01-AC3A-E9D8F3D643B2}"/>
                    </a:ext>
                  </a:extLst>
                </p:cNvPr>
                <p:cNvCxnSpPr/>
                <p:nvPr/>
              </p:nvCxnSpPr>
              <p:spPr>
                <a:xfrm>
                  <a:off x="1716464" y="1979627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4EE214FE-50DE-47CB-9CE4-EC5FA55FCD8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48906" y="2062896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id="{C8D0B60A-5D4F-49BB-9C1D-038AC9A0C60B}"/>
                    </a:ext>
                  </a:extLst>
                </p:cNvPr>
                <p:cNvCxnSpPr/>
                <p:nvPr/>
              </p:nvCxnSpPr>
              <p:spPr>
                <a:xfrm>
                  <a:off x="1595814" y="1978054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>
                  <a:extLst>
                    <a:ext uri="{FF2B5EF4-FFF2-40B4-BE49-F238E27FC236}">
                      <a16:creationId xmlns:a16="http://schemas.microsoft.com/office/drawing/2014/main" id="{B4704C1F-53ED-46E3-A74E-14EEDCB4B0C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540956" y="2062896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>
                  <a:extLst>
                    <a:ext uri="{FF2B5EF4-FFF2-40B4-BE49-F238E27FC236}">
                      <a16:creationId xmlns:a16="http://schemas.microsoft.com/office/drawing/2014/main" id="{B84A8180-137D-495C-A3B4-79DF4EEC8AEF}"/>
                    </a:ext>
                  </a:extLst>
                </p:cNvPr>
                <p:cNvCxnSpPr/>
                <p:nvPr/>
              </p:nvCxnSpPr>
              <p:spPr>
                <a:xfrm>
                  <a:off x="1487864" y="1978054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19">
                  <a:extLst>
                    <a:ext uri="{FF2B5EF4-FFF2-40B4-BE49-F238E27FC236}">
                      <a16:creationId xmlns:a16="http://schemas.microsoft.com/office/drawing/2014/main" id="{BF40EA14-AD92-4D18-8386-E5C0177A4EA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26656" y="2062896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BB4462D8-E45B-403D-AC9D-FD71C1F03482}"/>
                    </a:ext>
                  </a:extLst>
                </p:cNvPr>
                <p:cNvCxnSpPr/>
                <p:nvPr/>
              </p:nvCxnSpPr>
              <p:spPr>
                <a:xfrm>
                  <a:off x="1373564" y="1978054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AAAC1E98-F866-4339-951B-69945046D0D3}"/>
                  </a:ext>
                </a:extLst>
              </p:cNvPr>
              <p:cNvGrpSpPr/>
              <p:nvPr/>
            </p:nvGrpSpPr>
            <p:grpSpPr>
              <a:xfrm>
                <a:off x="1223963" y="2732791"/>
                <a:ext cx="802800" cy="480767"/>
                <a:chOff x="1223963" y="1913641"/>
                <a:chExt cx="802800" cy="480767"/>
              </a:xfrm>
            </p:grpSpPr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B6601302-5D2B-4BFC-ABA8-143E3268CCEC}"/>
                    </a:ext>
                  </a:extLst>
                </p:cNvPr>
                <p:cNvSpPr/>
                <p:nvPr/>
              </p:nvSpPr>
              <p:spPr>
                <a:xfrm>
                  <a:off x="1223963" y="1913641"/>
                  <a:ext cx="802800" cy="480767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1701B268-BD5F-4C05-AB0B-CABF1572E74B}"/>
                    </a:ext>
                  </a:extLst>
                </p:cNvPr>
                <p:cNvCxnSpPr/>
                <p:nvPr/>
              </p:nvCxnSpPr>
              <p:spPr>
                <a:xfrm>
                  <a:off x="1923068" y="1979627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38AAEC35-D9D5-4E00-BBD7-3E0B8FC7F87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77506" y="2064469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15237079-8936-4FC0-8291-5D9788EB0670}"/>
                    </a:ext>
                  </a:extLst>
                </p:cNvPr>
                <p:cNvCxnSpPr/>
                <p:nvPr/>
              </p:nvCxnSpPr>
              <p:spPr>
                <a:xfrm>
                  <a:off x="1824414" y="1979627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1E2438A1-36FE-4318-994F-067C6F9FDB5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769556" y="2064469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>
                  <a:extLst>
                    <a:ext uri="{FF2B5EF4-FFF2-40B4-BE49-F238E27FC236}">
                      <a16:creationId xmlns:a16="http://schemas.microsoft.com/office/drawing/2014/main" id="{87D227B5-1371-4D93-BCE9-50DAB462C5B3}"/>
                    </a:ext>
                  </a:extLst>
                </p:cNvPr>
                <p:cNvCxnSpPr/>
                <p:nvPr/>
              </p:nvCxnSpPr>
              <p:spPr>
                <a:xfrm>
                  <a:off x="1716464" y="1979627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239109F7-54D6-4200-B5A3-3D28F6B201F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48906" y="2062896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3F34FF18-A7E0-4BD2-B2E2-6958A877FB1D}"/>
                    </a:ext>
                  </a:extLst>
                </p:cNvPr>
                <p:cNvCxnSpPr/>
                <p:nvPr/>
              </p:nvCxnSpPr>
              <p:spPr>
                <a:xfrm>
                  <a:off x="1595814" y="1978054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>
                  <a:extLst>
                    <a:ext uri="{FF2B5EF4-FFF2-40B4-BE49-F238E27FC236}">
                      <a16:creationId xmlns:a16="http://schemas.microsoft.com/office/drawing/2014/main" id="{B6E5F1CA-99CB-4C8C-8439-59F29060599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540956" y="2062896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>
                  <a:extLst>
                    <a:ext uri="{FF2B5EF4-FFF2-40B4-BE49-F238E27FC236}">
                      <a16:creationId xmlns:a16="http://schemas.microsoft.com/office/drawing/2014/main" id="{25BFE0A1-629B-473E-9827-079F2BDC029A}"/>
                    </a:ext>
                  </a:extLst>
                </p:cNvPr>
                <p:cNvCxnSpPr/>
                <p:nvPr/>
              </p:nvCxnSpPr>
              <p:spPr>
                <a:xfrm>
                  <a:off x="1487864" y="1978054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>
                  <a:extLst>
                    <a:ext uri="{FF2B5EF4-FFF2-40B4-BE49-F238E27FC236}">
                      <a16:creationId xmlns:a16="http://schemas.microsoft.com/office/drawing/2014/main" id="{743D0F81-9D2A-4E88-85A1-0587FA12F54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26656" y="2062896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>
                  <a:extLst>
                    <a:ext uri="{FF2B5EF4-FFF2-40B4-BE49-F238E27FC236}">
                      <a16:creationId xmlns:a16="http://schemas.microsoft.com/office/drawing/2014/main" id="{BE084D31-7701-406C-BCF6-04C9EBF65AC8}"/>
                    </a:ext>
                  </a:extLst>
                </p:cNvPr>
                <p:cNvCxnSpPr/>
                <p:nvPr/>
              </p:nvCxnSpPr>
              <p:spPr>
                <a:xfrm>
                  <a:off x="1373564" y="1978054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6DAE7B57-C3D3-4143-8B84-542E3AC51A70}"/>
                  </a:ext>
                </a:extLst>
              </p:cNvPr>
              <p:cNvCxnSpPr>
                <a:cxnSpLocks/>
                <a:stCxn id="8" idx="2"/>
                <a:endCxn id="24" idx="0"/>
              </p:cNvCxnSpPr>
              <p:nvPr/>
            </p:nvCxnSpPr>
            <p:spPr>
              <a:xfrm>
                <a:off x="1625363" y="2394408"/>
                <a:ext cx="0" cy="338383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28661A78-4ECA-4B31-80F6-BD35A7623C6D}"/>
                  </a:ext>
                </a:extLst>
              </p:cNvPr>
              <p:cNvGrpSpPr/>
              <p:nvPr/>
            </p:nvGrpSpPr>
            <p:grpSpPr>
              <a:xfrm>
                <a:off x="2026763" y="2093899"/>
                <a:ext cx="626774" cy="105318"/>
                <a:chOff x="2271109" y="2517200"/>
                <a:chExt cx="626774" cy="105318"/>
              </a:xfrm>
            </p:grpSpPr>
            <p:cxnSp>
              <p:nvCxnSpPr>
                <p:cNvPr id="39" name="Straight Connector 38">
                  <a:extLst>
                    <a:ext uri="{FF2B5EF4-FFF2-40B4-BE49-F238E27FC236}">
                      <a16:creationId xmlns:a16="http://schemas.microsoft.com/office/drawing/2014/main" id="{3F662AA0-4672-49B5-82E1-C2771BB4B203}"/>
                    </a:ext>
                  </a:extLst>
                </p:cNvPr>
                <p:cNvCxnSpPr>
                  <a:cxnSpLocks/>
                  <a:endCxn id="8" idx="3"/>
                </p:cNvCxnSpPr>
                <p:nvPr/>
              </p:nvCxnSpPr>
              <p:spPr>
                <a:xfrm flipH="1">
                  <a:off x="2271109" y="2577326"/>
                  <a:ext cx="62677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5655BB20-AD08-4E6C-B626-AB3ECB4FF939}"/>
                    </a:ext>
                  </a:extLst>
                </p:cNvPr>
                <p:cNvSpPr/>
                <p:nvPr/>
              </p:nvSpPr>
              <p:spPr>
                <a:xfrm>
                  <a:off x="2409727" y="2517200"/>
                  <a:ext cx="325437" cy="105318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27384D84-C275-4628-80D3-ABB760010713}"/>
                  </a:ext>
                </a:extLst>
              </p:cNvPr>
              <p:cNvGrpSpPr/>
              <p:nvPr/>
            </p:nvGrpSpPr>
            <p:grpSpPr>
              <a:xfrm>
                <a:off x="2033458" y="2905587"/>
                <a:ext cx="626774" cy="105318"/>
                <a:chOff x="2271109" y="2517200"/>
                <a:chExt cx="626774" cy="105318"/>
              </a:xfrm>
            </p:grpSpPr>
            <p:cxnSp>
              <p:nvCxnSpPr>
                <p:cNvPr id="55" name="Straight Connector 54">
                  <a:extLst>
                    <a:ext uri="{FF2B5EF4-FFF2-40B4-BE49-F238E27FC236}">
                      <a16:creationId xmlns:a16="http://schemas.microsoft.com/office/drawing/2014/main" id="{315E42D8-DF9B-4AE2-AAF6-943F9ED539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271109" y="2577326"/>
                  <a:ext cx="62677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AAFECB7D-D80E-430E-85DB-7291AD3FD9A0}"/>
                    </a:ext>
                  </a:extLst>
                </p:cNvPr>
                <p:cNvSpPr/>
                <p:nvPr/>
              </p:nvSpPr>
              <p:spPr>
                <a:xfrm>
                  <a:off x="2409727" y="2517200"/>
                  <a:ext cx="325437" cy="105318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5D3ED88A-BE24-4759-B7AB-72DAC72C6A8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36131" y="2806411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EE04329D-EAC5-4646-893E-B5715014A2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36131" y="1994317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8FAF2B20-A9BA-47E9-AD56-743C58A75C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08158" y="2154286"/>
                <a:ext cx="62677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6322AD4B-B175-4F46-91C2-94F9E237AE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08158" y="2973173"/>
                <a:ext cx="62677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476C4F13-F606-4728-B612-F728BA239EF2}"/>
                  </a:ext>
                </a:extLst>
              </p:cNvPr>
              <p:cNvSpPr/>
              <p:nvPr/>
            </p:nvSpPr>
            <p:spPr>
              <a:xfrm flipH="1">
                <a:off x="2808158" y="2093526"/>
                <a:ext cx="167760" cy="53032"/>
              </a:xfrm>
              <a:custGeom>
                <a:avLst/>
                <a:gdLst>
                  <a:gd name="connsiteX0" fmla="*/ 504823 w 1009646"/>
                  <a:gd name="connsiteY0" fmla="*/ 0 h 169192"/>
                  <a:gd name="connsiteX1" fmla="*/ 1009646 w 1009646"/>
                  <a:gd name="connsiteY1" fmla="*/ 159224 h 169192"/>
                  <a:gd name="connsiteX2" fmla="*/ 1006460 w 1009646"/>
                  <a:gd name="connsiteY2" fmla="*/ 169192 h 169192"/>
                  <a:gd name="connsiteX3" fmla="*/ 3186 w 1009646"/>
                  <a:gd name="connsiteY3" fmla="*/ 169192 h 169192"/>
                  <a:gd name="connsiteX4" fmla="*/ 0 w 1009646"/>
                  <a:gd name="connsiteY4" fmla="*/ 159224 h 169192"/>
                  <a:gd name="connsiteX5" fmla="*/ 504823 w 1009646"/>
                  <a:gd name="connsiteY5" fmla="*/ 0 h 169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9646" h="169192">
                    <a:moveTo>
                      <a:pt x="504823" y="0"/>
                    </a:moveTo>
                    <a:cubicBezTo>
                      <a:pt x="783629" y="0"/>
                      <a:pt x="1009646" y="71287"/>
                      <a:pt x="1009646" y="159224"/>
                    </a:cubicBezTo>
                    <a:lnTo>
                      <a:pt x="1006460" y="169192"/>
                    </a:lnTo>
                    <a:lnTo>
                      <a:pt x="3186" y="169192"/>
                    </a:lnTo>
                    <a:lnTo>
                      <a:pt x="0" y="159224"/>
                    </a:lnTo>
                    <a:cubicBezTo>
                      <a:pt x="0" y="71287"/>
                      <a:pt x="226017" y="0"/>
                      <a:pt x="504823" y="0"/>
                    </a:cubicBez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4817F1DA-6682-4CCB-B2C9-70F6A4EA440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34932" y="2154023"/>
                <a:ext cx="0" cy="81915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DE10782C-C50B-4B93-A5A5-E700AA136ED0}"/>
                  </a:ext>
                </a:extLst>
              </p:cNvPr>
              <p:cNvGrpSpPr/>
              <p:nvPr/>
            </p:nvGrpSpPr>
            <p:grpSpPr>
              <a:xfrm>
                <a:off x="3434932" y="2401040"/>
                <a:ext cx="531568" cy="162558"/>
                <a:chOff x="3423285" y="2356572"/>
                <a:chExt cx="531568" cy="162558"/>
              </a:xfrm>
            </p:grpSpPr>
            <p:cxnSp>
              <p:nvCxnSpPr>
                <p:cNvPr id="79" name="Straight Connector 78">
                  <a:extLst>
                    <a:ext uri="{FF2B5EF4-FFF2-40B4-BE49-F238E27FC236}">
                      <a16:creationId xmlns:a16="http://schemas.microsoft.com/office/drawing/2014/main" id="{7C67A389-0682-47E4-90E9-9B47D99B690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423285" y="2519130"/>
                  <a:ext cx="29452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>
                  <a:extLst>
                    <a:ext uri="{FF2B5EF4-FFF2-40B4-BE49-F238E27FC236}">
                      <a16:creationId xmlns:a16="http://schemas.microsoft.com/office/drawing/2014/main" id="{27A5A497-A3C5-4286-854E-CBEFC0202FF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717809" y="2356572"/>
                  <a:ext cx="237044" cy="162558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74947E08-2777-4440-AD5C-C7FC473BFD01}"/>
                </a:ext>
              </a:extLst>
            </p:cNvPr>
            <p:cNvGrpSpPr/>
            <p:nvPr/>
          </p:nvGrpSpPr>
          <p:grpSpPr>
            <a:xfrm>
              <a:off x="3937482" y="2344177"/>
              <a:ext cx="4055702" cy="878619"/>
              <a:chOff x="4477232" y="2344177"/>
              <a:chExt cx="4055702" cy="878619"/>
            </a:xfrm>
          </p:grpSpPr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8EBCE187-41BB-4D80-9097-C73E673A365A}"/>
                  </a:ext>
                </a:extLst>
              </p:cNvPr>
              <p:cNvGrpSpPr/>
              <p:nvPr/>
            </p:nvGrpSpPr>
            <p:grpSpPr>
              <a:xfrm>
                <a:off x="4477232" y="2495121"/>
                <a:ext cx="507518" cy="136954"/>
                <a:chOff x="4489137" y="2495121"/>
                <a:chExt cx="507518" cy="136954"/>
              </a:xfrm>
            </p:grpSpPr>
            <p:cxnSp>
              <p:nvCxnSpPr>
                <p:cNvPr id="82" name="Straight Connector 81">
                  <a:extLst>
                    <a:ext uri="{FF2B5EF4-FFF2-40B4-BE49-F238E27FC236}">
                      <a16:creationId xmlns:a16="http://schemas.microsoft.com/office/drawing/2014/main" id="{669826B0-736B-43C4-AEDB-14AF780670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557711" y="2563598"/>
                  <a:ext cx="43894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3" name="Oval 82">
                  <a:extLst>
                    <a:ext uri="{FF2B5EF4-FFF2-40B4-BE49-F238E27FC236}">
                      <a16:creationId xmlns:a16="http://schemas.microsoft.com/office/drawing/2014/main" id="{12B0D02D-B3C3-45C2-A13B-4CECABE75895}"/>
                    </a:ext>
                  </a:extLst>
                </p:cNvPr>
                <p:cNvSpPr/>
                <p:nvPr/>
              </p:nvSpPr>
              <p:spPr>
                <a:xfrm>
                  <a:off x="4489137" y="2539568"/>
                  <a:ext cx="45719" cy="45719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84" name="Straight Connector 83">
                  <a:extLst>
                    <a:ext uri="{FF2B5EF4-FFF2-40B4-BE49-F238E27FC236}">
                      <a16:creationId xmlns:a16="http://schemas.microsoft.com/office/drawing/2014/main" id="{DA55AFC4-CD61-4B2D-A0D8-8D7A1D6036A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547111" y="2495121"/>
                  <a:ext cx="0" cy="136954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50DA5537-4275-4421-A677-F43740E8089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78941" y="2401040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DADAC3E8-2A12-46D2-B255-5424B58BC69F}"/>
                  </a:ext>
                </a:extLst>
              </p:cNvPr>
              <p:cNvGrpSpPr/>
              <p:nvPr/>
            </p:nvGrpSpPr>
            <p:grpSpPr>
              <a:xfrm>
                <a:off x="5244501" y="2406120"/>
                <a:ext cx="543970" cy="225955"/>
                <a:chOff x="5264435" y="2718386"/>
                <a:chExt cx="543970" cy="225955"/>
              </a:xfrm>
            </p:grpSpPr>
            <p:grpSp>
              <p:nvGrpSpPr>
                <p:cNvPr id="97" name="Group 96">
                  <a:extLst>
                    <a:ext uri="{FF2B5EF4-FFF2-40B4-BE49-F238E27FC236}">
                      <a16:creationId xmlns:a16="http://schemas.microsoft.com/office/drawing/2014/main" id="{DF611563-28D1-4AAC-AF13-586E2B2B1A4F}"/>
                    </a:ext>
                  </a:extLst>
                </p:cNvPr>
                <p:cNvGrpSpPr/>
                <p:nvPr/>
              </p:nvGrpSpPr>
              <p:grpSpPr>
                <a:xfrm>
                  <a:off x="5264435" y="2718386"/>
                  <a:ext cx="543970" cy="225955"/>
                  <a:chOff x="4156583" y="2558520"/>
                  <a:chExt cx="543970" cy="225955"/>
                </a:xfrm>
              </p:grpSpPr>
              <p:grpSp>
                <p:nvGrpSpPr>
                  <p:cNvPr id="90" name="Group 89">
                    <a:extLst>
                      <a:ext uri="{FF2B5EF4-FFF2-40B4-BE49-F238E27FC236}">
                        <a16:creationId xmlns:a16="http://schemas.microsoft.com/office/drawing/2014/main" id="{B9001FD7-3D6F-4CB9-895E-E4301464988F}"/>
                      </a:ext>
                    </a:extLst>
                  </p:cNvPr>
                  <p:cNvGrpSpPr/>
                  <p:nvPr/>
                </p:nvGrpSpPr>
                <p:grpSpPr>
                  <a:xfrm>
                    <a:off x="4156583" y="2647521"/>
                    <a:ext cx="320167" cy="136954"/>
                    <a:chOff x="4016088" y="2495121"/>
                    <a:chExt cx="320167" cy="136954"/>
                  </a:xfrm>
                </p:grpSpPr>
                <p:cxnSp>
                  <p:nvCxnSpPr>
                    <p:cNvPr id="91" name="Straight Connector 90">
                      <a:extLst>
                        <a:ext uri="{FF2B5EF4-FFF2-40B4-BE49-F238E27FC236}">
                          <a16:creationId xmlns:a16="http://schemas.microsoft.com/office/drawing/2014/main" id="{870DD928-C42E-4B4B-ACE2-1D8FDB333D0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4016088" y="2563598"/>
                      <a:ext cx="320167" cy="0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3" name="Straight Connector 92">
                      <a:extLst>
                        <a:ext uri="{FF2B5EF4-FFF2-40B4-BE49-F238E27FC236}">
                          <a16:creationId xmlns:a16="http://schemas.microsoft.com/office/drawing/2014/main" id="{062CFC67-74E3-40E9-864F-0AD3CD8B45D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4025612" y="2495121"/>
                      <a:ext cx="0" cy="136954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94" name="Straight Connector 93">
                    <a:extLst>
                      <a:ext uri="{FF2B5EF4-FFF2-40B4-BE49-F238E27FC236}">
                        <a16:creationId xmlns:a16="http://schemas.microsoft.com/office/drawing/2014/main" id="{CE5248B4-545E-4D65-AB3E-2D236071E1A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463509" y="2558520"/>
                    <a:ext cx="237044" cy="162558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98" name="Multiplication Sign 97">
                  <a:extLst>
                    <a:ext uri="{FF2B5EF4-FFF2-40B4-BE49-F238E27FC236}">
                      <a16:creationId xmlns:a16="http://schemas.microsoft.com/office/drawing/2014/main" id="{3A8166E0-ED36-4F30-A45D-C57E5FD9F0EF}"/>
                    </a:ext>
                  </a:extLst>
                </p:cNvPr>
                <p:cNvSpPr/>
                <p:nvPr/>
              </p:nvSpPr>
              <p:spPr>
                <a:xfrm>
                  <a:off x="5298835" y="2807369"/>
                  <a:ext cx="123825" cy="133452"/>
                </a:xfrm>
                <a:prstGeom prst="mathMultiply">
                  <a:avLst>
                    <a:gd name="adj1" fmla="val 0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9DE52EE5-B9DB-40E3-84DD-5A8BB54776C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738168" y="2559620"/>
                <a:ext cx="259023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4F9121A3-DDB5-43DB-8331-F4D6D4BDB0EA}"/>
                  </a:ext>
                </a:extLst>
              </p:cNvPr>
              <p:cNvSpPr/>
              <p:nvPr/>
            </p:nvSpPr>
            <p:spPr>
              <a:xfrm flipH="1">
                <a:off x="5738168" y="2498860"/>
                <a:ext cx="167760" cy="53032"/>
              </a:xfrm>
              <a:custGeom>
                <a:avLst/>
                <a:gdLst>
                  <a:gd name="connsiteX0" fmla="*/ 504823 w 1009646"/>
                  <a:gd name="connsiteY0" fmla="*/ 0 h 169192"/>
                  <a:gd name="connsiteX1" fmla="*/ 1009646 w 1009646"/>
                  <a:gd name="connsiteY1" fmla="*/ 159224 h 169192"/>
                  <a:gd name="connsiteX2" fmla="*/ 1006460 w 1009646"/>
                  <a:gd name="connsiteY2" fmla="*/ 169192 h 169192"/>
                  <a:gd name="connsiteX3" fmla="*/ 3186 w 1009646"/>
                  <a:gd name="connsiteY3" fmla="*/ 169192 h 169192"/>
                  <a:gd name="connsiteX4" fmla="*/ 0 w 1009646"/>
                  <a:gd name="connsiteY4" fmla="*/ 159224 h 169192"/>
                  <a:gd name="connsiteX5" fmla="*/ 504823 w 1009646"/>
                  <a:gd name="connsiteY5" fmla="*/ 0 h 169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9646" h="169192">
                    <a:moveTo>
                      <a:pt x="504823" y="0"/>
                    </a:moveTo>
                    <a:cubicBezTo>
                      <a:pt x="783629" y="0"/>
                      <a:pt x="1009646" y="71287"/>
                      <a:pt x="1009646" y="159224"/>
                    </a:cubicBezTo>
                    <a:lnTo>
                      <a:pt x="1006460" y="169192"/>
                    </a:lnTo>
                    <a:lnTo>
                      <a:pt x="3186" y="169192"/>
                    </a:lnTo>
                    <a:lnTo>
                      <a:pt x="0" y="159224"/>
                    </a:lnTo>
                    <a:cubicBezTo>
                      <a:pt x="0" y="71287"/>
                      <a:pt x="226017" y="0"/>
                      <a:pt x="504823" y="0"/>
                    </a:cubicBez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4CBCB6DD-8C9C-4E4F-A287-1054F4B27686}"/>
                  </a:ext>
                </a:extLst>
              </p:cNvPr>
              <p:cNvSpPr/>
              <p:nvPr/>
            </p:nvSpPr>
            <p:spPr>
              <a:xfrm>
                <a:off x="5992305" y="2389373"/>
                <a:ext cx="672599" cy="340494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0BE185D4-8530-47FB-AD2A-22EBF5CD697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003805" y="2401040"/>
                <a:ext cx="661099" cy="32882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7A6BC973-D2D2-4B2F-AA3E-5C2DD30DC751}"/>
                  </a:ext>
                </a:extLst>
              </p:cNvPr>
              <p:cNvSpPr txBox="1"/>
              <p:nvPr/>
            </p:nvSpPr>
            <p:spPr>
              <a:xfrm>
                <a:off x="5937172" y="2344177"/>
                <a:ext cx="35619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800" dirty="0">
                    <a:latin typeface="DengXian Light" panose="02010600030101010101" pitchFamily="2" charset="-122"/>
                    <a:ea typeface="DengXian Light" panose="02010600030101010101" pitchFamily="2" charset="-122"/>
                  </a:rPr>
                  <a:t>DC</a:t>
                </a:r>
                <a:endParaRPr lang="en-GB" sz="800" dirty="0">
                  <a:latin typeface="DengXian Light" panose="02010600030101010101" pitchFamily="2" charset="-122"/>
                  <a:ea typeface="DengXian Light" panose="02010600030101010101" pitchFamily="2" charset="-122"/>
                </a:endParaRPr>
              </a:p>
            </p:txBody>
          </p:sp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0FCFF14F-B9F5-44B8-A2B3-BEBB4A7E91B0}"/>
                  </a:ext>
                </a:extLst>
              </p:cNvPr>
              <p:cNvSpPr txBox="1"/>
              <p:nvPr/>
            </p:nvSpPr>
            <p:spPr>
              <a:xfrm>
                <a:off x="6392981" y="2551106"/>
                <a:ext cx="35619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800" dirty="0">
                    <a:latin typeface="DengXian Light" panose="02010600030101010101" pitchFamily="2" charset="-122"/>
                    <a:ea typeface="DengXian Light" panose="02010600030101010101" pitchFamily="2" charset="-122"/>
                  </a:rPr>
                  <a:t>AC</a:t>
                </a:r>
                <a:endParaRPr lang="en-GB" sz="800" dirty="0">
                  <a:latin typeface="DengXian Light" panose="02010600030101010101" pitchFamily="2" charset="-122"/>
                  <a:ea typeface="DengXian Light" panose="02010600030101010101" pitchFamily="2" charset="-122"/>
                </a:endParaRPr>
              </a:p>
            </p:txBody>
          </p: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3B4EBDE7-7422-4D75-AC89-8CF42FDA5DC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657723" y="2551106"/>
                <a:ext cx="29452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3E96A8B7-F554-4A24-9403-605053EB7EC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52247" y="2388548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001D33E3-82EA-4432-9716-F8FBB293DBF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138355" y="2552709"/>
                <a:ext cx="431369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B9E7B324-F651-4077-8659-9811A16C6236}"/>
                  </a:ext>
                </a:extLst>
              </p:cNvPr>
              <p:cNvSpPr/>
              <p:nvPr/>
            </p:nvSpPr>
            <p:spPr>
              <a:xfrm flipH="1">
                <a:off x="7138355" y="2491949"/>
                <a:ext cx="167760" cy="53032"/>
              </a:xfrm>
              <a:custGeom>
                <a:avLst/>
                <a:gdLst>
                  <a:gd name="connsiteX0" fmla="*/ 504823 w 1009646"/>
                  <a:gd name="connsiteY0" fmla="*/ 0 h 169192"/>
                  <a:gd name="connsiteX1" fmla="*/ 1009646 w 1009646"/>
                  <a:gd name="connsiteY1" fmla="*/ 159224 h 169192"/>
                  <a:gd name="connsiteX2" fmla="*/ 1006460 w 1009646"/>
                  <a:gd name="connsiteY2" fmla="*/ 169192 h 169192"/>
                  <a:gd name="connsiteX3" fmla="*/ 3186 w 1009646"/>
                  <a:gd name="connsiteY3" fmla="*/ 169192 h 169192"/>
                  <a:gd name="connsiteX4" fmla="*/ 0 w 1009646"/>
                  <a:gd name="connsiteY4" fmla="*/ 159224 h 169192"/>
                  <a:gd name="connsiteX5" fmla="*/ 504823 w 1009646"/>
                  <a:gd name="connsiteY5" fmla="*/ 0 h 169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9646" h="169192">
                    <a:moveTo>
                      <a:pt x="504823" y="0"/>
                    </a:moveTo>
                    <a:cubicBezTo>
                      <a:pt x="783629" y="0"/>
                      <a:pt x="1009646" y="71287"/>
                      <a:pt x="1009646" y="159224"/>
                    </a:cubicBezTo>
                    <a:lnTo>
                      <a:pt x="1006460" y="169192"/>
                    </a:lnTo>
                    <a:lnTo>
                      <a:pt x="3186" y="169192"/>
                    </a:lnTo>
                    <a:lnTo>
                      <a:pt x="0" y="159224"/>
                    </a:lnTo>
                    <a:cubicBezTo>
                      <a:pt x="0" y="71287"/>
                      <a:pt x="226017" y="0"/>
                      <a:pt x="504823" y="0"/>
                    </a:cubicBez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2DB380E1-051D-45DA-BD7A-F4D656FA2616}"/>
                  </a:ext>
                </a:extLst>
              </p:cNvPr>
              <p:cNvGrpSpPr/>
              <p:nvPr/>
            </p:nvGrpSpPr>
            <p:grpSpPr>
              <a:xfrm>
                <a:off x="7801873" y="2491583"/>
                <a:ext cx="731061" cy="136972"/>
                <a:chOff x="5264435" y="2807369"/>
                <a:chExt cx="731061" cy="136972"/>
              </a:xfrm>
            </p:grpSpPr>
            <p:grpSp>
              <p:nvGrpSpPr>
                <p:cNvPr id="121" name="Group 120">
                  <a:extLst>
                    <a:ext uri="{FF2B5EF4-FFF2-40B4-BE49-F238E27FC236}">
                      <a16:creationId xmlns:a16="http://schemas.microsoft.com/office/drawing/2014/main" id="{33093044-AD85-4DD0-B622-97046A3B14C0}"/>
                    </a:ext>
                  </a:extLst>
                </p:cNvPr>
                <p:cNvGrpSpPr/>
                <p:nvPr/>
              </p:nvGrpSpPr>
              <p:grpSpPr>
                <a:xfrm>
                  <a:off x="5264435" y="2807387"/>
                  <a:ext cx="731061" cy="136954"/>
                  <a:chOff x="4016088" y="2495121"/>
                  <a:chExt cx="731061" cy="136954"/>
                </a:xfrm>
              </p:grpSpPr>
              <p:cxnSp>
                <p:nvCxnSpPr>
                  <p:cNvPr id="123" name="Straight Connector 122">
                    <a:extLst>
                      <a:ext uri="{FF2B5EF4-FFF2-40B4-BE49-F238E27FC236}">
                        <a16:creationId xmlns:a16="http://schemas.microsoft.com/office/drawing/2014/main" id="{EEE8C387-23E3-4DF8-8BE7-2A8E005E824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016088" y="2563598"/>
                    <a:ext cx="731061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4" name="Straight Connector 123">
                    <a:extLst>
                      <a:ext uri="{FF2B5EF4-FFF2-40B4-BE49-F238E27FC236}">
                        <a16:creationId xmlns:a16="http://schemas.microsoft.com/office/drawing/2014/main" id="{0010B9CF-C403-42B5-B418-5346B27F1C0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4025612" y="2495121"/>
                    <a:ext cx="0" cy="136954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20" name="Multiplication Sign 119">
                  <a:extLst>
                    <a:ext uri="{FF2B5EF4-FFF2-40B4-BE49-F238E27FC236}">
                      <a16:creationId xmlns:a16="http://schemas.microsoft.com/office/drawing/2014/main" id="{C0D2D355-F7C0-40B0-AA67-B8F0450E7979}"/>
                    </a:ext>
                  </a:extLst>
                </p:cNvPr>
                <p:cNvSpPr/>
                <p:nvPr/>
              </p:nvSpPr>
              <p:spPr>
                <a:xfrm>
                  <a:off x="5298835" y="2807369"/>
                  <a:ext cx="123825" cy="133452"/>
                </a:xfrm>
                <a:prstGeom prst="mathMultiply">
                  <a:avLst>
                    <a:gd name="adj1" fmla="val 0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cxnSp>
            <p:nvCxnSpPr>
              <p:cNvPr id="125" name="Straight Connector 124">
                <a:extLst>
                  <a:ext uri="{FF2B5EF4-FFF2-40B4-BE49-F238E27FC236}">
                    <a16:creationId xmlns:a16="http://schemas.microsoft.com/office/drawing/2014/main" id="{FD5AD387-50A1-4F80-9C8C-D3B3E716D50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563071" y="2393476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5" name="Group 154">
                <a:extLst>
                  <a:ext uri="{FF2B5EF4-FFF2-40B4-BE49-F238E27FC236}">
                    <a16:creationId xmlns:a16="http://schemas.microsoft.com/office/drawing/2014/main" id="{DF92B171-E571-4316-B317-D5C25CD2DFF0}"/>
                  </a:ext>
                </a:extLst>
              </p:cNvPr>
              <p:cNvGrpSpPr/>
              <p:nvPr/>
            </p:nvGrpSpPr>
            <p:grpSpPr>
              <a:xfrm>
                <a:off x="4663341" y="2558309"/>
                <a:ext cx="254451" cy="664486"/>
                <a:chOff x="4663341" y="2558309"/>
                <a:chExt cx="254451" cy="664486"/>
              </a:xfrm>
            </p:grpSpPr>
            <p:cxnSp>
              <p:nvCxnSpPr>
                <p:cNvPr id="126" name="Straight Connector 125">
                  <a:extLst>
                    <a:ext uri="{FF2B5EF4-FFF2-40B4-BE49-F238E27FC236}">
                      <a16:creationId xmlns:a16="http://schemas.microsoft.com/office/drawing/2014/main" id="{32DF714E-D851-4D7F-8AFB-0F087E09FC3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793963" y="2558309"/>
                  <a:ext cx="0" cy="587687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9" name="Rectangle 128">
                  <a:extLst>
                    <a:ext uri="{FF2B5EF4-FFF2-40B4-BE49-F238E27FC236}">
                      <a16:creationId xmlns:a16="http://schemas.microsoft.com/office/drawing/2014/main" id="{AFEC085D-5877-448A-8C2B-D489A5F498BE}"/>
                    </a:ext>
                  </a:extLst>
                </p:cNvPr>
                <p:cNvSpPr/>
                <p:nvPr/>
              </p:nvSpPr>
              <p:spPr>
                <a:xfrm rot="5400000">
                  <a:off x="4627723" y="2785036"/>
                  <a:ext cx="325437" cy="105318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131" name="Straight Connector 130">
                  <a:extLst>
                    <a:ext uri="{FF2B5EF4-FFF2-40B4-BE49-F238E27FC236}">
                      <a16:creationId xmlns:a16="http://schemas.microsoft.com/office/drawing/2014/main" id="{5459C499-9B86-46A6-9B0A-033C5F7ABF3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699355" y="3155662"/>
                  <a:ext cx="182172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>
                  <a:extLst>
                    <a:ext uri="{FF2B5EF4-FFF2-40B4-BE49-F238E27FC236}">
                      <a16:creationId xmlns:a16="http://schemas.microsoft.com/office/drawing/2014/main" id="{8689F248-0BB4-4C2B-A90E-FE274BF70D2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725531" y="3187042"/>
                  <a:ext cx="129820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>
                  <a:extLst>
                    <a:ext uri="{FF2B5EF4-FFF2-40B4-BE49-F238E27FC236}">
                      <a16:creationId xmlns:a16="http://schemas.microsoft.com/office/drawing/2014/main" id="{EE79BC7E-B6B7-4309-AF3A-721CDCE4B7C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742182" y="3222795"/>
                  <a:ext cx="9108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>
                  <a:extLst>
                    <a:ext uri="{FF2B5EF4-FFF2-40B4-BE49-F238E27FC236}">
                      <a16:creationId xmlns:a16="http://schemas.microsoft.com/office/drawing/2014/main" id="{8A3A4BFC-B4ED-4BF0-AAA8-780227E36E7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63341" y="2713138"/>
                  <a:ext cx="253370" cy="20786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>
                  <a:extLst>
                    <a:ext uri="{FF2B5EF4-FFF2-40B4-BE49-F238E27FC236}">
                      <a16:creationId xmlns:a16="http://schemas.microsoft.com/office/drawing/2014/main" id="{3B57C916-6BA6-4A9C-BA83-FA3801D3D88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17792" y="2917825"/>
                  <a:ext cx="0" cy="9308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46" name="Straight Connector 145">
                <a:extLst>
                  <a:ext uri="{FF2B5EF4-FFF2-40B4-BE49-F238E27FC236}">
                    <a16:creationId xmlns:a16="http://schemas.microsoft.com/office/drawing/2014/main" id="{7C9E416F-2994-4CA5-90AE-A0EAB5C1A3E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72903" y="2558310"/>
                <a:ext cx="0" cy="58768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36A2DBEE-8F1F-4275-85A8-73365AC84F0E}"/>
                  </a:ext>
                </a:extLst>
              </p:cNvPr>
              <p:cNvSpPr/>
              <p:nvPr/>
            </p:nvSpPr>
            <p:spPr>
              <a:xfrm rot="5400000">
                <a:off x="7906663" y="2785037"/>
                <a:ext cx="325437" cy="105318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48" name="Straight Connector 147">
                <a:extLst>
                  <a:ext uri="{FF2B5EF4-FFF2-40B4-BE49-F238E27FC236}">
                    <a16:creationId xmlns:a16="http://schemas.microsoft.com/office/drawing/2014/main" id="{461CED66-5CA3-4572-8F95-950A97D04D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978295" y="3155663"/>
                <a:ext cx="182172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Straight Connector 148">
                <a:extLst>
                  <a:ext uri="{FF2B5EF4-FFF2-40B4-BE49-F238E27FC236}">
                    <a16:creationId xmlns:a16="http://schemas.microsoft.com/office/drawing/2014/main" id="{29481F90-9F85-4930-87CE-38C22D7C9F6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004471" y="3187043"/>
                <a:ext cx="12982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Straight Connector 149">
                <a:extLst>
                  <a:ext uri="{FF2B5EF4-FFF2-40B4-BE49-F238E27FC236}">
                    <a16:creationId xmlns:a16="http://schemas.microsoft.com/office/drawing/2014/main" id="{40E30B7D-EF1C-4AF4-B1A4-87423EC3D34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021122" y="3222796"/>
                <a:ext cx="9108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Straight Connector 150">
                <a:extLst>
                  <a:ext uri="{FF2B5EF4-FFF2-40B4-BE49-F238E27FC236}">
                    <a16:creationId xmlns:a16="http://schemas.microsoft.com/office/drawing/2014/main" id="{082E4CBD-6C58-4CFC-AFAB-BCAA213EA4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42281" y="2713139"/>
                <a:ext cx="253370" cy="207862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Straight Connector 151">
                <a:extLst>
                  <a:ext uri="{FF2B5EF4-FFF2-40B4-BE49-F238E27FC236}">
                    <a16:creationId xmlns:a16="http://schemas.microsoft.com/office/drawing/2014/main" id="{78DDA197-5710-465A-BD76-D2B0A36BBB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96732" y="2917826"/>
                <a:ext cx="0" cy="9308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25E5435F-38BE-4202-81C2-9D37D819BBC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809524" y="1713358"/>
              <a:ext cx="302465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F43A47E7-D77B-457D-B8D0-7E8FD223AEF8}"/>
                </a:ext>
              </a:extLst>
            </p:cNvPr>
            <p:cNvGrpSpPr/>
            <p:nvPr/>
          </p:nvGrpSpPr>
          <p:grpSpPr>
            <a:xfrm>
              <a:off x="7985736" y="2336557"/>
              <a:ext cx="2848440" cy="886239"/>
              <a:chOff x="8503896" y="2336557"/>
              <a:chExt cx="2848440" cy="886239"/>
            </a:xfrm>
          </p:grpSpPr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B3EBFB32-1AA4-42E4-95E1-DA219018688E}"/>
                  </a:ext>
                </a:extLst>
              </p:cNvPr>
              <p:cNvGrpSpPr/>
              <p:nvPr/>
            </p:nvGrpSpPr>
            <p:grpSpPr>
              <a:xfrm>
                <a:off x="8765083" y="2482620"/>
                <a:ext cx="569417" cy="136972"/>
                <a:chOff x="9596855" y="2483397"/>
                <a:chExt cx="569417" cy="136972"/>
              </a:xfrm>
            </p:grpSpPr>
            <p:cxnSp>
              <p:nvCxnSpPr>
                <p:cNvPr id="159" name="Straight Connector 158">
                  <a:extLst>
                    <a:ext uri="{FF2B5EF4-FFF2-40B4-BE49-F238E27FC236}">
                      <a16:creationId xmlns:a16="http://schemas.microsoft.com/office/drawing/2014/main" id="{15BC97B8-6AAB-4744-956B-632DCEF518A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596855" y="2551892"/>
                  <a:ext cx="569417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Straight Connector 159">
                  <a:extLst>
                    <a:ext uri="{FF2B5EF4-FFF2-40B4-BE49-F238E27FC236}">
                      <a16:creationId xmlns:a16="http://schemas.microsoft.com/office/drawing/2014/main" id="{2ED40A94-C94A-437B-B863-B1F51FE4A69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606379" y="2483415"/>
                  <a:ext cx="0" cy="136954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1" name="Multiplication Sign 160">
                  <a:extLst>
                    <a:ext uri="{FF2B5EF4-FFF2-40B4-BE49-F238E27FC236}">
                      <a16:creationId xmlns:a16="http://schemas.microsoft.com/office/drawing/2014/main" id="{06520944-8987-4F76-82FE-9D880874D576}"/>
                    </a:ext>
                  </a:extLst>
                </p:cNvPr>
                <p:cNvSpPr/>
                <p:nvPr/>
              </p:nvSpPr>
              <p:spPr>
                <a:xfrm>
                  <a:off x="9631255" y="2483397"/>
                  <a:ext cx="123825" cy="133452"/>
                </a:xfrm>
                <a:prstGeom prst="mathMultiply">
                  <a:avLst>
                    <a:gd name="adj1" fmla="val 0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66FC6608-5EB2-48CC-8FDF-C6B2AA5EBC1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503896" y="2400181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814278D2-6EBB-48A2-8169-5339BD09B33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105302" y="2558310"/>
                <a:ext cx="0" cy="58768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9" name="Rectangle 168">
                <a:extLst>
                  <a:ext uri="{FF2B5EF4-FFF2-40B4-BE49-F238E27FC236}">
                    <a16:creationId xmlns:a16="http://schemas.microsoft.com/office/drawing/2014/main" id="{5AA18417-2D68-4B8F-A345-E831A62BB468}"/>
                  </a:ext>
                </a:extLst>
              </p:cNvPr>
              <p:cNvSpPr/>
              <p:nvPr/>
            </p:nvSpPr>
            <p:spPr>
              <a:xfrm rot="5400000">
                <a:off x="8939062" y="2785037"/>
                <a:ext cx="325437" cy="105318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74742677-549D-456E-ACC7-FD548747F4E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010694" y="3155663"/>
                <a:ext cx="182172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17188573-E087-49BD-9D64-F2BC01CAFDC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036870" y="3187043"/>
                <a:ext cx="12982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099BCF2E-6BE1-47FD-B4DC-773DF9E3381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053521" y="3222796"/>
                <a:ext cx="9108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>
                <a:extLst>
                  <a:ext uri="{FF2B5EF4-FFF2-40B4-BE49-F238E27FC236}">
                    <a16:creationId xmlns:a16="http://schemas.microsoft.com/office/drawing/2014/main" id="{610F85F4-8AB9-4DC7-9537-ED0AF14E80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74680" y="2713139"/>
                <a:ext cx="253370" cy="207862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0D575D95-EDA1-4EEF-8375-D1A9DBC1B7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29131" y="2917826"/>
                <a:ext cx="0" cy="9308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2805E1BF-C532-485E-B10C-7D9E9483703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91737" y="2551958"/>
                <a:ext cx="62677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6" name="Rectangle 175">
                <a:extLst>
                  <a:ext uri="{FF2B5EF4-FFF2-40B4-BE49-F238E27FC236}">
                    <a16:creationId xmlns:a16="http://schemas.microsoft.com/office/drawing/2014/main" id="{04D547C6-E52F-4DC2-87D3-A170160278A6}"/>
                  </a:ext>
                </a:extLst>
              </p:cNvPr>
              <p:cNvSpPr/>
              <p:nvPr/>
            </p:nvSpPr>
            <p:spPr>
              <a:xfrm>
                <a:off x="10230355" y="2491832"/>
                <a:ext cx="325437" cy="105318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19BAB673-4970-4595-B398-83A757D5F98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1105" y="2392250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A0D1D0A7-75AD-47B3-9118-D0198B7144A7}"/>
                  </a:ext>
                </a:extLst>
              </p:cNvPr>
              <p:cNvSpPr/>
              <p:nvPr/>
            </p:nvSpPr>
            <p:spPr>
              <a:xfrm>
                <a:off x="9328122" y="2336557"/>
                <a:ext cx="438184" cy="43818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B3D05DBE-CBBA-47C1-A85C-2A79D5B3D166}"/>
                  </a:ext>
                </a:extLst>
              </p:cNvPr>
              <p:cNvSpPr/>
              <p:nvPr/>
            </p:nvSpPr>
            <p:spPr>
              <a:xfrm>
                <a:off x="9639738" y="2343745"/>
                <a:ext cx="438184" cy="43818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7A744060-39D3-4E32-A6EB-7B0BB453FED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972307" y="2555235"/>
                <a:ext cx="380029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BD3EBC4F-5DA5-453A-A794-D10D40912598}"/>
                  </a:ext>
                </a:extLst>
              </p:cNvPr>
              <p:cNvSpPr/>
              <p:nvPr/>
            </p:nvSpPr>
            <p:spPr>
              <a:xfrm>
                <a:off x="10923857" y="2531205"/>
                <a:ext cx="45719" cy="45719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4D29878D-64D6-4876-B001-7967D0CB489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981831" y="2486758"/>
                <a:ext cx="0" cy="136954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7C7C0084-F13A-40CC-8CAE-BAA0000F12A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09524" y="1713358"/>
              <a:ext cx="0" cy="84495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2" name="Picture 191">
              <a:extLst>
                <a:ext uri="{FF2B5EF4-FFF2-40B4-BE49-F238E27FC236}">
                  <a16:creationId xmlns:a16="http://schemas.microsoft.com/office/drawing/2014/main" id="{DBBC7F63-FB05-4594-8E39-698CEC0731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862748" y="1339889"/>
              <a:ext cx="1006958" cy="677298"/>
            </a:xfrm>
            <a:prstGeom prst="rect">
              <a:avLst/>
            </a:prstGeom>
          </p:spPr>
        </p:pic>
        <p:pic>
          <p:nvPicPr>
            <p:cNvPr id="194" name="Picture 193">
              <a:extLst>
                <a:ext uri="{FF2B5EF4-FFF2-40B4-BE49-F238E27FC236}">
                  <a16:creationId xmlns:a16="http://schemas.microsoft.com/office/drawing/2014/main" id="{EB5B9143-1170-4C3E-98F1-430FEB0D892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848567" y="2217449"/>
              <a:ext cx="1029108" cy="688138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E23AB392-8A7A-4317-B640-A6FECEA73B65}"/>
              </a:ext>
            </a:extLst>
          </p:cNvPr>
          <p:cNvSpPr/>
          <p:nvPr/>
        </p:nvSpPr>
        <p:spPr>
          <a:xfrm>
            <a:off x="590614" y="2061883"/>
            <a:ext cx="2998153" cy="1662389"/>
          </a:xfrm>
          <a:prstGeom prst="rect">
            <a:avLst/>
          </a:prstGeom>
          <a:noFill/>
          <a:ln w="28575">
            <a:solidFill>
              <a:srgbClr val="1F4E7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F4606438-E544-4920-8B07-DE68B6BF257A}"/>
              </a:ext>
            </a:extLst>
          </p:cNvPr>
          <p:cNvSpPr/>
          <p:nvPr/>
        </p:nvSpPr>
        <p:spPr>
          <a:xfrm>
            <a:off x="3658181" y="2076449"/>
            <a:ext cx="3576236" cy="1647823"/>
          </a:xfrm>
          <a:prstGeom prst="rect">
            <a:avLst/>
          </a:prstGeom>
          <a:noFill/>
          <a:ln w="28575">
            <a:solidFill>
              <a:srgbClr val="1F4E7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C53F20-E952-4043-A92C-B9CC37B116B7}"/>
              </a:ext>
            </a:extLst>
          </p:cNvPr>
          <p:cNvSpPr txBox="1"/>
          <p:nvPr/>
        </p:nvSpPr>
        <p:spPr>
          <a:xfrm>
            <a:off x="10407929" y="1162390"/>
            <a:ext cx="10773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Windpower /</a:t>
            </a:r>
          </a:p>
          <a:p>
            <a:r>
              <a:rPr lang="de-DE" sz="105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Solar</a:t>
            </a:r>
            <a:endParaRPr lang="en-GB" sz="1050" dirty="0">
              <a:latin typeface="DengXian Light" panose="02010600030101010101" pitchFamily="2" charset="-122"/>
              <a:ea typeface="DengXian Light" panose="02010600030101010101" pitchFamily="2" charset="-122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54DF9EBE-0D6D-4F3C-8B30-44CA1A7ECE8B}"/>
              </a:ext>
            </a:extLst>
          </p:cNvPr>
          <p:cNvSpPr txBox="1"/>
          <p:nvPr/>
        </p:nvSpPr>
        <p:spPr>
          <a:xfrm>
            <a:off x="10477736" y="3079660"/>
            <a:ext cx="93777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>
                <a:latin typeface="DengXian Light" panose="02010600030101010101" pitchFamily="2" charset="-122"/>
                <a:ea typeface="DengXian Light" panose="02010600030101010101" pitchFamily="2" charset="-122"/>
              </a:rPr>
              <a:t>Power Grid</a:t>
            </a:r>
          </a:p>
        </p:txBody>
      </p: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6EB2CA34-2265-40C9-87E7-5D2FE179BF15}"/>
              </a:ext>
            </a:extLst>
          </p:cNvPr>
          <p:cNvGrpSpPr/>
          <p:nvPr/>
        </p:nvGrpSpPr>
        <p:grpSpPr>
          <a:xfrm>
            <a:off x="590614" y="4143656"/>
            <a:ext cx="5367064" cy="2142844"/>
            <a:chOff x="1263806" y="4227419"/>
            <a:chExt cx="5367064" cy="2142844"/>
          </a:xfrm>
        </p:grpSpPr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CF71A4E3-E312-4AE2-BEA1-0FDC4B6E9461}"/>
                </a:ext>
              </a:extLst>
            </p:cNvPr>
            <p:cNvSpPr/>
            <p:nvPr/>
          </p:nvSpPr>
          <p:spPr>
            <a:xfrm>
              <a:off x="1282214" y="4227420"/>
              <a:ext cx="5348656" cy="214284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BDB97F49-7A46-404F-B9B3-A94B89AEA7FB}"/>
                </a:ext>
              </a:extLst>
            </p:cNvPr>
            <p:cNvSpPr/>
            <p:nvPr/>
          </p:nvSpPr>
          <p:spPr>
            <a:xfrm>
              <a:off x="1263808" y="4227419"/>
              <a:ext cx="1587076" cy="2139863"/>
            </a:xfrm>
            <a:prstGeom prst="rect">
              <a:avLst/>
            </a:prstGeom>
            <a:solidFill>
              <a:srgbClr val="1F4E79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3" name="object 20">
              <a:extLst>
                <a:ext uri="{FF2B5EF4-FFF2-40B4-BE49-F238E27FC236}">
                  <a16:creationId xmlns:a16="http://schemas.microsoft.com/office/drawing/2014/main" id="{748B0902-C126-4387-A478-9227C9E2FEE6}"/>
                </a:ext>
              </a:extLst>
            </p:cNvPr>
            <p:cNvSpPr txBox="1"/>
            <p:nvPr/>
          </p:nvSpPr>
          <p:spPr>
            <a:xfrm>
              <a:off x="1263806" y="4903696"/>
              <a:ext cx="1608512" cy="381515"/>
            </a:xfrm>
            <a:prstGeom prst="rect">
              <a:avLst/>
            </a:prstGeom>
            <a:noFill/>
            <a:effectLst/>
          </p:spPr>
          <p:txBody>
            <a:bodyPr vert="horz" wrap="square" lIns="0" tIns="1206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95"/>
                </a:spcBef>
              </a:pPr>
              <a:r>
                <a:rPr lang="de-DE" sz="1200" b="1" spc="-10" dirty="0">
                  <a:solidFill>
                    <a:schemeClr val="bg1"/>
                  </a:solidFill>
                  <a:latin typeface="DengXian" panose="02010600030101010101" pitchFamily="2" charset="-122"/>
                  <a:ea typeface="DengXian" panose="02010600030101010101" pitchFamily="2" charset="-122"/>
                  <a:cs typeface="Calibri" panose="020F0502020204030204" pitchFamily="34" charset="0"/>
                </a:rPr>
                <a:t>DC Relay</a:t>
              </a:r>
              <a:br>
                <a:rPr lang="de-DE" sz="1200" b="1" spc="-10" dirty="0">
                  <a:solidFill>
                    <a:schemeClr val="bg1"/>
                  </a:solidFill>
                  <a:latin typeface="DengXian" panose="02010600030101010101" pitchFamily="2" charset="-122"/>
                  <a:ea typeface="DengXian" panose="02010600030101010101" pitchFamily="2" charset="-122"/>
                  <a:cs typeface="Calibri" panose="020F0502020204030204" pitchFamily="34" charset="0"/>
                </a:rPr>
              </a:br>
              <a:r>
                <a:rPr lang="de-DE" sz="1200" spc="-10" dirty="0">
                  <a:solidFill>
                    <a:schemeClr val="bg1"/>
                  </a:solidFill>
                  <a:latin typeface="DengXian" panose="02010600030101010101" pitchFamily="2" charset="-122"/>
                  <a:ea typeface="DengXian" panose="02010600030101010101" pitchFamily="2" charset="-122"/>
                  <a:cs typeface="Calibri" panose="020F0502020204030204" pitchFamily="34" charset="0"/>
                </a:rPr>
                <a:t>1500V</a:t>
              </a:r>
              <a:endParaRPr lang="en-GB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E4FB3D5E-601B-4A65-A37B-06C0F7D03A7F}"/>
              </a:ext>
            </a:extLst>
          </p:cNvPr>
          <p:cNvGrpSpPr/>
          <p:nvPr/>
        </p:nvGrpSpPr>
        <p:grpSpPr>
          <a:xfrm>
            <a:off x="6118250" y="4143656"/>
            <a:ext cx="5367064" cy="2142844"/>
            <a:chOff x="1263806" y="4227419"/>
            <a:chExt cx="5367064" cy="2142844"/>
          </a:xfrm>
        </p:grpSpPr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EEB0647C-6527-444F-BB65-7EB650B89FBD}"/>
                </a:ext>
              </a:extLst>
            </p:cNvPr>
            <p:cNvSpPr/>
            <p:nvPr/>
          </p:nvSpPr>
          <p:spPr>
            <a:xfrm>
              <a:off x="1282214" y="4227420"/>
              <a:ext cx="5348656" cy="214284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5B1BBACD-40B3-42DB-9DD3-913B4A70E15A}"/>
                </a:ext>
              </a:extLst>
            </p:cNvPr>
            <p:cNvSpPr/>
            <p:nvPr/>
          </p:nvSpPr>
          <p:spPr>
            <a:xfrm>
              <a:off x="1263808" y="4227419"/>
              <a:ext cx="1587076" cy="2139863"/>
            </a:xfrm>
            <a:prstGeom prst="rect">
              <a:avLst/>
            </a:prstGeom>
            <a:solidFill>
              <a:srgbClr val="1F4E79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0" name="object 20">
              <a:extLst>
                <a:ext uri="{FF2B5EF4-FFF2-40B4-BE49-F238E27FC236}">
                  <a16:creationId xmlns:a16="http://schemas.microsoft.com/office/drawing/2014/main" id="{44DE572C-BF93-4035-B044-8ECAFA8E121C}"/>
                </a:ext>
              </a:extLst>
            </p:cNvPr>
            <p:cNvSpPr txBox="1"/>
            <p:nvPr/>
          </p:nvSpPr>
          <p:spPr>
            <a:xfrm>
              <a:off x="1263806" y="4903696"/>
              <a:ext cx="1608512" cy="381515"/>
            </a:xfrm>
            <a:prstGeom prst="rect">
              <a:avLst/>
            </a:prstGeom>
            <a:noFill/>
            <a:effectLst/>
          </p:spPr>
          <p:txBody>
            <a:bodyPr vert="horz" wrap="square" lIns="0" tIns="1206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95"/>
                </a:spcBef>
              </a:pPr>
              <a:r>
                <a:rPr lang="de-DE" sz="1200" b="1" spc="-10" dirty="0">
                  <a:solidFill>
                    <a:schemeClr val="bg1"/>
                  </a:solidFill>
                  <a:latin typeface="DengXian" panose="02010600030101010101" pitchFamily="2" charset="-122"/>
                  <a:ea typeface="DengXian" panose="02010600030101010101" pitchFamily="2" charset="-122"/>
                  <a:cs typeface="Calibri" panose="020F0502020204030204" pitchFamily="34" charset="0"/>
                </a:rPr>
                <a:t>Power Relay</a:t>
              </a:r>
              <a:br>
                <a:rPr lang="de-DE" sz="1200" b="1" spc="-10" dirty="0">
                  <a:solidFill>
                    <a:schemeClr val="bg1"/>
                  </a:solidFill>
                  <a:latin typeface="DengXian" panose="02010600030101010101" pitchFamily="2" charset="-122"/>
                  <a:ea typeface="DengXian" panose="02010600030101010101" pitchFamily="2" charset="-122"/>
                  <a:cs typeface="Calibri" panose="020F0502020204030204" pitchFamily="34" charset="0"/>
                </a:rPr>
              </a:br>
              <a:r>
                <a:rPr lang="de-DE" sz="1200" spc="-10" dirty="0">
                  <a:solidFill>
                    <a:schemeClr val="bg1"/>
                  </a:solidFill>
                  <a:latin typeface="DengXian" panose="02010600030101010101" pitchFamily="2" charset="-122"/>
                  <a:ea typeface="DengXian" panose="02010600030101010101" pitchFamily="2" charset="-122"/>
                  <a:cs typeface="Calibri" panose="020F0502020204030204" pitchFamily="34" charset="0"/>
                </a:rPr>
                <a:t>1500V</a:t>
              </a:r>
              <a:endParaRPr lang="en-GB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id="{32B7354C-556E-41E3-A628-435FA8DB72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7531"/>
          <a:stretch/>
        </p:blipFill>
        <p:spPr>
          <a:xfrm>
            <a:off x="7913707" y="5195508"/>
            <a:ext cx="3314700" cy="1009518"/>
          </a:xfrm>
          <a:prstGeom prst="rect">
            <a:avLst/>
          </a:prstGeom>
        </p:spPr>
      </p:pic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45A9149D-F96F-4D88-8125-33D46139C05D}"/>
              </a:ext>
            </a:extLst>
          </p:cNvPr>
          <p:cNvCxnSpPr>
            <a:cxnSpLocks/>
          </p:cNvCxnSpPr>
          <p:nvPr/>
        </p:nvCxnSpPr>
        <p:spPr>
          <a:xfrm>
            <a:off x="1579525" y="3724272"/>
            <a:ext cx="0" cy="527688"/>
          </a:xfrm>
          <a:prstGeom prst="line">
            <a:avLst/>
          </a:prstGeom>
          <a:ln w="28575"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C8B56250-D614-4ECA-BED4-32C1ADCF6F87}"/>
              </a:ext>
            </a:extLst>
          </p:cNvPr>
          <p:cNvCxnSpPr>
            <a:cxnSpLocks/>
          </p:cNvCxnSpPr>
          <p:nvPr/>
        </p:nvCxnSpPr>
        <p:spPr>
          <a:xfrm>
            <a:off x="6803921" y="3724272"/>
            <a:ext cx="0" cy="527688"/>
          </a:xfrm>
          <a:prstGeom prst="line">
            <a:avLst/>
          </a:prstGeom>
          <a:ln w="28575"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Text Placeholder 3">
            <a:extLst>
              <a:ext uri="{FF2B5EF4-FFF2-40B4-BE49-F238E27FC236}">
                <a16:creationId xmlns:a16="http://schemas.microsoft.com/office/drawing/2014/main" id="{4ECF6900-4149-45CF-BB83-D54AF08869A6}"/>
              </a:ext>
            </a:extLst>
          </p:cNvPr>
          <p:cNvSpPr txBox="1">
            <a:spLocks/>
          </p:cNvSpPr>
          <p:nvPr/>
        </p:nvSpPr>
        <p:spPr>
          <a:xfrm>
            <a:off x="2366909" y="4990231"/>
            <a:ext cx="841720" cy="25358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100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HFE82P-20</a:t>
            </a:r>
          </a:p>
        </p:txBody>
      </p:sp>
      <p:sp>
        <p:nvSpPr>
          <p:cNvPr id="158" name="Text Placeholder 3">
            <a:extLst>
              <a:ext uri="{FF2B5EF4-FFF2-40B4-BE49-F238E27FC236}">
                <a16:creationId xmlns:a16="http://schemas.microsoft.com/office/drawing/2014/main" id="{3DE6EC34-DD1D-433C-AB5A-756435044C9B}"/>
              </a:ext>
            </a:extLst>
          </p:cNvPr>
          <p:cNvSpPr txBox="1">
            <a:spLocks/>
          </p:cNvSpPr>
          <p:nvPr/>
        </p:nvSpPr>
        <p:spPr>
          <a:xfrm>
            <a:off x="3746888" y="4990231"/>
            <a:ext cx="841720" cy="25358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100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HFE82V</a:t>
            </a:r>
          </a:p>
        </p:txBody>
      </p:sp>
      <p:sp>
        <p:nvSpPr>
          <p:cNvPr id="162" name="Text Placeholder 3">
            <a:extLst>
              <a:ext uri="{FF2B5EF4-FFF2-40B4-BE49-F238E27FC236}">
                <a16:creationId xmlns:a16="http://schemas.microsoft.com/office/drawing/2014/main" id="{4E2BD198-4753-4DE3-BDC9-89F2D4FC75C0}"/>
              </a:ext>
            </a:extLst>
          </p:cNvPr>
          <p:cNvSpPr txBox="1">
            <a:spLocks/>
          </p:cNvSpPr>
          <p:nvPr/>
        </p:nvSpPr>
        <p:spPr>
          <a:xfrm>
            <a:off x="5143246" y="4990231"/>
            <a:ext cx="841720" cy="25358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100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HFE85P</a:t>
            </a:r>
          </a:p>
        </p:txBody>
      </p:sp>
      <p:sp>
        <p:nvSpPr>
          <p:cNvPr id="165" name="Text Placeholder 3">
            <a:extLst>
              <a:ext uri="{FF2B5EF4-FFF2-40B4-BE49-F238E27FC236}">
                <a16:creationId xmlns:a16="http://schemas.microsoft.com/office/drawing/2014/main" id="{44F206C6-2347-4569-8AED-B9E0C8E4BD0F}"/>
              </a:ext>
            </a:extLst>
          </p:cNvPr>
          <p:cNvSpPr txBox="1">
            <a:spLocks/>
          </p:cNvSpPr>
          <p:nvPr/>
        </p:nvSpPr>
        <p:spPr>
          <a:xfrm>
            <a:off x="2364637" y="5982377"/>
            <a:ext cx="841720" cy="25358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100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HFE88P</a:t>
            </a:r>
          </a:p>
        </p:txBody>
      </p:sp>
      <p:sp>
        <p:nvSpPr>
          <p:cNvPr id="166" name="Text Placeholder 3">
            <a:extLst>
              <a:ext uri="{FF2B5EF4-FFF2-40B4-BE49-F238E27FC236}">
                <a16:creationId xmlns:a16="http://schemas.microsoft.com/office/drawing/2014/main" id="{4A5B5399-9080-418E-AA4D-3F66CF9F4456}"/>
              </a:ext>
            </a:extLst>
          </p:cNvPr>
          <p:cNvSpPr txBox="1">
            <a:spLocks/>
          </p:cNvSpPr>
          <p:nvPr/>
        </p:nvSpPr>
        <p:spPr>
          <a:xfrm>
            <a:off x="3668772" y="5982377"/>
            <a:ext cx="841720" cy="25358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100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HFZ16</a:t>
            </a:r>
          </a:p>
        </p:txBody>
      </p:sp>
      <p:sp>
        <p:nvSpPr>
          <p:cNvPr id="167" name="Text Placeholder 3">
            <a:extLst>
              <a:ext uri="{FF2B5EF4-FFF2-40B4-BE49-F238E27FC236}">
                <a16:creationId xmlns:a16="http://schemas.microsoft.com/office/drawing/2014/main" id="{87BF08A9-6EF6-45D2-B538-1776580A96F7}"/>
              </a:ext>
            </a:extLst>
          </p:cNvPr>
          <p:cNvSpPr txBox="1">
            <a:spLocks/>
          </p:cNvSpPr>
          <p:nvPr/>
        </p:nvSpPr>
        <p:spPr>
          <a:xfrm>
            <a:off x="5143246" y="5991470"/>
            <a:ext cx="841720" cy="25358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100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HFZ21</a:t>
            </a:r>
          </a:p>
        </p:txBody>
      </p:sp>
      <p:sp>
        <p:nvSpPr>
          <p:cNvPr id="183" name="Text Placeholder 3">
            <a:extLst>
              <a:ext uri="{FF2B5EF4-FFF2-40B4-BE49-F238E27FC236}">
                <a16:creationId xmlns:a16="http://schemas.microsoft.com/office/drawing/2014/main" id="{2816FEBB-ABDF-4C1D-BB17-4FD937135CF9}"/>
              </a:ext>
            </a:extLst>
          </p:cNvPr>
          <p:cNvSpPr txBox="1">
            <a:spLocks/>
          </p:cNvSpPr>
          <p:nvPr/>
        </p:nvSpPr>
        <p:spPr>
          <a:xfrm>
            <a:off x="8009169" y="5024760"/>
            <a:ext cx="841720" cy="25358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100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HF161F-W</a:t>
            </a:r>
          </a:p>
        </p:txBody>
      </p:sp>
      <p:sp>
        <p:nvSpPr>
          <p:cNvPr id="184" name="Text Placeholder 3">
            <a:extLst>
              <a:ext uri="{FF2B5EF4-FFF2-40B4-BE49-F238E27FC236}">
                <a16:creationId xmlns:a16="http://schemas.microsoft.com/office/drawing/2014/main" id="{90B4B9E2-D0A9-4439-9305-43B766015750}"/>
              </a:ext>
            </a:extLst>
          </p:cNvPr>
          <p:cNvSpPr txBox="1">
            <a:spLocks/>
          </p:cNvSpPr>
          <p:nvPr/>
        </p:nvSpPr>
        <p:spPr>
          <a:xfrm>
            <a:off x="9224635" y="5012392"/>
            <a:ext cx="841720" cy="25358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100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HF170F</a:t>
            </a:r>
          </a:p>
        </p:txBody>
      </p:sp>
      <p:sp>
        <p:nvSpPr>
          <p:cNvPr id="186" name="Text Placeholder 3">
            <a:extLst>
              <a:ext uri="{FF2B5EF4-FFF2-40B4-BE49-F238E27FC236}">
                <a16:creationId xmlns:a16="http://schemas.microsoft.com/office/drawing/2014/main" id="{5009B45A-5F47-4B2A-A422-9C270C29614A}"/>
              </a:ext>
            </a:extLst>
          </p:cNvPr>
          <p:cNvSpPr txBox="1">
            <a:spLocks/>
          </p:cNvSpPr>
          <p:nvPr/>
        </p:nvSpPr>
        <p:spPr>
          <a:xfrm>
            <a:off x="10349075" y="5024760"/>
            <a:ext cx="841720" cy="25358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100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HF186F</a:t>
            </a:r>
          </a:p>
        </p:txBody>
      </p:sp>
      <p:sp>
        <p:nvSpPr>
          <p:cNvPr id="188" name="Text Placeholder 3">
            <a:extLst>
              <a:ext uri="{FF2B5EF4-FFF2-40B4-BE49-F238E27FC236}">
                <a16:creationId xmlns:a16="http://schemas.microsoft.com/office/drawing/2014/main" id="{79E1BF2C-B6A1-448B-94AF-B0112BF3D73A}"/>
              </a:ext>
            </a:extLst>
          </p:cNvPr>
          <p:cNvSpPr txBox="1">
            <a:spLocks/>
          </p:cNvSpPr>
          <p:nvPr/>
        </p:nvSpPr>
        <p:spPr>
          <a:xfrm>
            <a:off x="7996311" y="6073654"/>
            <a:ext cx="841720" cy="25358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100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HF176F</a:t>
            </a:r>
          </a:p>
        </p:txBody>
      </p:sp>
      <p:sp>
        <p:nvSpPr>
          <p:cNvPr id="189" name="Text Placeholder 3">
            <a:extLst>
              <a:ext uri="{FF2B5EF4-FFF2-40B4-BE49-F238E27FC236}">
                <a16:creationId xmlns:a16="http://schemas.microsoft.com/office/drawing/2014/main" id="{1DD55D62-3400-4F76-AE3B-1D8139BB860C}"/>
              </a:ext>
            </a:extLst>
          </p:cNvPr>
          <p:cNvSpPr txBox="1">
            <a:spLocks/>
          </p:cNvSpPr>
          <p:nvPr/>
        </p:nvSpPr>
        <p:spPr>
          <a:xfrm>
            <a:off x="9224635" y="6073654"/>
            <a:ext cx="841720" cy="25358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100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HF172</a:t>
            </a:r>
          </a:p>
        </p:txBody>
      </p:sp>
      <p:sp>
        <p:nvSpPr>
          <p:cNvPr id="190" name="Text Placeholder 3">
            <a:extLst>
              <a:ext uri="{FF2B5EF4-FFF2-40B4-BE49-F238E27FC236}">
                <a16:creationId xmlns:a16="http://schemas.microsoft.com/office/drawing/2014/main" id="{E865B29C-BFD4-4794-B456-47BF599BAD3F}"/>
              </a:ext>
            </a:extLst>
          </p:cNvPr>
          <p:cNvSpPr txBox="1">
            <a:spLocks/>
          </p:cNvSpPr>
          <p:nvPr/>
        </p:nvSpPr>
        <p:spPr>
          <a:xfrm>
            <a:off x="10379357" y="6064697"/>
            <a:ext cx="841720" cy="25358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100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HF167</a:t>
            </a:r>
          </a:p>
        </p:txBody>
      </p:sp>
    </p:spTree>
    <p:extLst>
      <p:ext uri="{BB962C8B-B14F-4D97-AF65-F5344CB8AC3E}">
        <p14:creationId xmlns:p14="http://schemas.microsoft.com/office/powerpoint/2010/main" val="25279393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Picture 200">
            <a:extLst>
              <a:ext uri="{FF2B5EF4-FFF2-40B4-BE49-F238E27FC236}">
                <a16:creationId xmlns:a16="http://schemas.microsoft.com/office/drawing/2014/main" id="{C07C548E-4A57-40F0-A4A6-EC829CB43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2693" y="4412336"/>
            <a:ext cx="6529591" cy="76926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C3C583-010C-432F-93E3-780B4C09809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Energy Storage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A7FD92-58A8-4CE0-B08E-3B036E6AEF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Capacitors &amp; Signal Relay</a:t>
            </a:r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2E168B07-1E5A-4F83-AE11-F03F15C85DB1}"/>
              </a:ext>
            </a:extLst>
          </p:cNvPr>
          <p:cNvGrpSpPr/>
          <p:nvPr/>
        </p:nvGrpSpPr>
        <p:grpSpPr>
          <a:xfrm>
            <a:off x="769144" y="1546093"/>
            <a:ext cx="10653712" cy="1882907"/>
            <a:chOff x="1223963" y="1339889"/>
            <a:chExt cx="10653712" cy="1882907"/>
          </a:xfrm>
        </p:grpSpPr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07C7C1F9-0953-4082-B8BA-86AD94C29E56}"/>
                </a:ext>
              </a:extLst>
            </p:cNvPr>
            <p:cNvGrpSpPr/>
            <p:nvPr/>
          </p:nvGrpSpPr>
          <p:grpSpPr>
            <a:xfrm>
              <a:off x="1223963" y="1913641"/>
              <a:ext cx="2742537" cy="1299917"/>
              <a:chOff x="1223963" y="1913641"/>
              <a:chExt cx="2742537" cy="1299917"/>
            </a:xfrm>
          </p:grpSpPr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19201F07-26EA-42A7-93B4-B7FF34B2532F}"/>
                  </a:ext>
                </a:extLst>
              </p:cNvPr>
              <p:cNvSpPr/>
              <p:nvPr/>
            </p:nvSpPr>
            <p:spPr>
              <a:xfrm flipH="1">
                <a:off x="2812276" y="2917825"/>
                <a:ext cx="167760" cy="53032"/>
              </a:xfrm>
              <a:custGeom>
                <a:avLst/>
                <a:gdLst>
                  <a:gd name="connsiteX0" fmla="*/ 504823 w 1009646"/>
                  <a:gd name="connsiteY0" fmla="*/ 0 h 169192"/>
                  <a:gd name="connsiteX1" fmla="*/ 1009646 w 1009646"/>
                  <a:gd name="connsiteY1" fmla="*/ 159224 h 169192"/>
                  <a:gd name="connsiteX2" fmla="*/ 1006460 w 1009646"/>
                  <a:gd name="connsiteY2" fmla="*/ 169192 h 169192"/>
                  <a:gd name="connsiteX3" fmla="*/ 3186 w 1009646"/>
                  <a:gd name="connsiteY3" fmla="*/ 169192 h 169192"/>
                  <a:gd name="connsiteX4" fmla="*/ 0 w 1009646"/>
                  <a:gd name="connsiteY4" fmla="*/ 159224 h 169192"/>
                  <a:gd name="connsiteX5" fmla="*/ 504823 w 1009646"/>
                  <a:gd name="connsiteY5" fmla="*/ 0 h 169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9646" h="169192">
                    <a:moveTo>
                      <a:pt x="504823" y="0"/>
                    </a:moveTo>
                    <a:cubicBezTo>
                      <a:pt x="783629" y="0"/>
                      <a:pt x="1009646" y="71287"/>
                      <a:pt x="1009646" y="159224"/>
                    </a:cubicBezTo>
                    <a:lnTo>
                      <a:pt x="1006460" y="169192"/>
                    </a:lnTo>
                    <a:lnTo>
                      <a:pt x="3186" y="169192"/>
                    </a:lnTo>
                    <a:lnTo>
                      <a:pt x="0" y="159224"/>
                    </a:lnTo>
                    <a:cubicBezTo>
                      <a:pt x="0" y="71287"/>
                      <a:pt x="226017" y="0"/>
                      <a:pt x="504823" y="0"/>
                    </a:cubicBez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93E553F1-D3A1-4909-B1A5-DB14E33E489F}"/>
                  </a:ext>
                </a:extLst>
              </p:cNvPr>
              <p:cNvGrpSpPr/>
              <p:nvPr/>
            </p:nvGrpSpPr>
            <p:grpSpPr>
              <a:xfrm>
                <a:off x="1223963" y="1913641"/>
                <a:ext cx="802800" cy="480767"/>
                <a:chOff x="1223963" y="1913641"/>
                <a:chExt cx="802800" cy="480767"/>
              </a:xfrm>
            </p:grpSpPr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2199B37A-C599-4A96-9186-83DC8D711BC6}"/>
                    </a:ext>
                  </a:extLst>
                </p:cNvPr>
                <p:cNvSpPr/>
                <p:nvPr/>
              </p:nvSpPr>
              <p:spPr>
                <a:xfrm>
                  <a:off x="1223963" y="1913641"/>
                  <a:ext cx="802800" cy="480767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10" name="Straight Connector 9">
                  <a:extLst>
                    <a:ext uri="{FF2B5EF4-FFF2-40B4-BE49-F238E27FC236}">
                      <a16:creationId xmlns:a16="http://schemas.microsoft.com/office/drawing/2014/main" id="{7ADD96B0-60D7-4FF9-9482-76C6650C282A}"/>
                    </a:ext>
                  </a:extLst>
                </p:cNvPr>
                <p:cNvCxnSpPr/>
                <p:nvPr/>
              </p:nvCxnSpPr>
              <p:spPr>
                <a:xfrm>
                  <a:off x="1923068" y="1979627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>
                  <a:extLst>
                    <a:ext uri="{FF2B5EF4-FFF2-40B4-BE49-F238E27FC236}">
                      <a16:creationId xmlns:a16="http://schemas.microsoft.com/office/drawing/2014/main" id="{04167B68-9E5B-4822-AF9F-FCBF09A4657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77506" y="2064469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>
                  <a:extLst>
                    <a:ext uri="{FF2B5EF4-FFF2-40B4-BE49-F238E27FC236}">
                      <a16:creationId xmlns:a16="http://schemas.microsoft.com/office/drawing/2014/main" id="{2BB4EA7B-5916-4C3F-93B3-6351A4E02199}"/>
                    </a:ext>
                  </a:extLst>
                </p:cNvPr>
                <p:cNvCxnSpPr/>
                <p:nvPr/>
              </p:nvCxnSpPr>
              <p:spPr>
                <a:xfrm>
                  <a:off x="1824414" y="1979627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677084D8-61FC-465D-8934-E8005E7BEA3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769556" y="2064469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>
                  <a:extLst>
                    <a:ext uri="{FF2B5EF4-FFF2-40B4-BE49-F238E27FC236}">
                      <a16:creationId xmlns:a16="http://schemas.microsoft.com/office/drawing/2014/main" id="{26DD5669-B57E-4E01-AC3A-E9D8F3D643B2}"/>
                    </a:ext>
                  </a:extLst>
                </p:cNvPr>
                <p:cNvCxnSpPr/>
                <p:nvPr/>
              </p:nvCxnSpPr>
              <p:spPr>
                <a:xfrm>
                  <a:off x="1716464" y="1979627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4EE214FE-50DE-47CB-9CE4-EC5FA55FCD8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48906" y="2062896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id="{C8D0B60A-5D4F-49BB-9C1D-038AC9A0C60B}"/>
                    </a:ext>
                  </a:extLst>
                </p:cNvPr>
                <p:cNvCxnSpPr/>
                <p:nvPr/>
              </p:nvCxnSpPr>
              <p:spPr>
                <a:xfrm>
                  <a:off x="1595814" y="1978054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>
                  <a:extLst>
                    <a:ext uri="{FF2B5EF4-FFF2-40B4-BE49-F238E27FC236}">
                      <a16:creationId xmlns:a16="http://schemas.microsoft.com/office/drawing/2014/main" id="{B4704C1F-53ED-46E3-A74E-14EEDCB4B0C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540956" y="2062896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>
                  <a:extLst>
                    <a:ext uri="{FF2B5EF4-FFF2-40B4-BE49-F238E27FC236}">
                      <a16:creationId xmlns:a16="http://schemas.microsoft.com/office/drawing/2014/main" id="{B84A8180-137D-495C-A3B4-79DF4EEC8AEF}"/>
                    </a:ext>
                  </a:extLst>
                </p:cNvPr>
                <p:cNvCxnSpPr/>
                <p:nvPr/>
              </p:nvCxnSpPr>
              <p:spPr>
                <a:xfrm>
                  <a:off x="1487864" y="1978054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19">
                  <a:extLst>
                    <a:ext uri="{FF2B5EF4-FFF2-40B4-BE49-F238E27FC236}">
                      <a16:creationId xmlns:a16="http://schemas.microsoft.com/office/drawing/2014/main" id="{BF40EA14-AD92-4D18-8386-E5C0177A4EA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26656" y="2062896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BB4462D8-E45B-403D-AC9D-FD71C1F03482}"/>
                    </a:ext>
                  </a:extLst>
                </p:cNvPr>
                <p:cNvCxnSpPr/>
                <p:nvPr/>
              </p:nvCxnSpPr>
              <p:spPr>
                <a:xfrm>
                  <a:off x="1373564" y="1978054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AAAC1E98-F866-4339-951B-69945046D0D3}"/>
                  </a:ext>
                </a:extLst>
              </p:cNvPr>
              <p:cNvGrpSpPr/>
              <p:nvPr/>
            </p:nvGrpSpPr>
            <p:grpSpPr>
              <a:xfrm>
                <a:off x="1223963" y="2732791"/>
                <a:ext cx="802800" cy="480767"/>
                <a:chOff x="1223963" y="1913641"/>
                <a:chExt cx="802800" cy="480767"/>
              </a:xfrm>
            </p:grpSpPr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B6601302-5D2B-4BFC-ABA8-143E3268CCEC}"/>
                    </a:ext>
                  </a:extLst>
                </p:cNvPr>
                <p:cNvSpPr/>
                <p:nvPr/>
              </p:nvSpPr>
              <p:spPr>
                <a:xfrm>
                  <a:off x="1223963" y="1913641"/>
                  <a:ext cx="802800" cy="480767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1701B268-BD5F-4C05-AB0B-CABF1572E74B}"/>
                    </a:ext>
                  </a:extLst>
                </p:cNvPr>
                <p:cNvCxnSpPr/>
                <p:nvPr/>
              </p:nvCxnSpPr>
              <p:spPr>
                <a:xfrm>
                  <a:off x="1923068" y="1979627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38AAEC35-D9D5-4E00-BBD7-3E0B8FC7F87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77506" y="2064469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15237079-8936-4FC0-8291-5D9788EB0670}"/>
                    </a:ext>
                  </a:extLst>
                </p:cNvPr>
                <p:cNvCxnSpPr/>
                <p:nvPr/>
              </p:nvCxnSpPr>
              <p:spPr>
                <a:xfrm>
                  <a:off x="1824414" y="1979627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1E2438A1-36FE-4318-994F-067C6F9FDB5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769556" y="2064469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>
                  <a:extLst>
                    <a:ext uri="{FF2B5EF4-FFF2-40B4-BE49-F238E27FC236}">
                      <a16:creationId xmlns:a16="http://schemas.microsoft.com/office/drawing/2014/main" id="{87D227B5-1371-4D93-BCE9-50DAB462C5B3}"/>
                    </a:ext>
                  </a:extLst>
                </p:cNvPr>
                <p:cNvCxnSpPr/>
                <p:nvPr/>
              </p:nvCxnSpPr>
              <p:spPr>
                <a:xfrm>
                  <a:off x="1716464" y="1979627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239109F7-54D6-4200-B5A3-3D28F6B201F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48906" y="2062896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3F34FF18-A7E0-4BD2-B2E2-6958A877FB1D}"/>
                    </a:ext>
                  </a:extLst>
                </p:cNvPr>
                <p:cNvCxnSpPr/>
                <p:nvPr/>
              </p:nvCxnSpPr>
              <p:spPr>
                <a:xfrm>
                  <a:off x="1595814" y="1978054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>
                  <a:extLst>
                    <a:ext uri="{FF2B5EF4-FFF2-40B4-BE49-F238E27FC236}">
                      <a16:creationId xmlns:a16="http://schemas.microsoft.com/office/drawing/2014/main" id="{B6E5F1CA-99CB-4C8C-8439-59F29060599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540956" y="2062896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>
                  <a:extLst>
                    <a:ext uri="{FF2B5EF4-FFF2-40B4-BE49-F238E27FC236}">
                      <a16:creationId xmlns:a16="http://schemas.microsoft.com/office/drawing/2014/main" id="{25BFE0A1-629B-473E-9827-079F2BDC029A}"/>
                    </a:ext>
                  </a:extLst>
                </p:cNvPr>
                <p:cNvCxnSpPr/>
                <p:nvPr/>
              </p:nvCxnSpPr>
              <p:spPr>
                <a:xfrm>
                  <a:off x="1487864" y="1978054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>
                  <a:extLst>
                    <a:ext uri="{FF2B5EF4-FFF2-40B4-BE49-F238E27FC236}">
                      <a16:creationId xmlns:a16="http://schemas.microsoft.com/office/drawing/2014/main" id="{743D0F81-9D2A-4E88-85A1-0587FA12F54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26656" y="2062896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>
                  <a:extLst>
                    <a:ext uri="{FF2B5EF4-FFF2-40B4-BE49-F238E27FC236}">
                      <a16:creationId xmlns:a16="http://schemas.microsoft.com/office/drawing/2014/main" id="{BE084D31-7701-406C-BCF6-04C9EBF65AC8}"/>
                    </a:ext>
                  </a:extLst>
                </p:cNvPr>
                <p:cNvCxnSpPr/>
                <p:nvPr/>
              </p:nvCxnSpPr>
              <p:spPr>
                <a:xfrm>
                  <a:off x="1373564" y="1978054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6DAE7B57-C3D3-4143-8B84-542E3AC51A70}"/>
                  </a:ext>
                </a:extLst>
              </p:cNvPr>
              <p:cNvCxnSpPr>
                <a:cxnSpLocks/>
                <a:stCxn id="8" idx="2"/>
                <a:endCxn id="24" idx="0"/>
              </p:cNvCxnSpPr>
              <p:nvPr/>
            </p:nvCxnSpPr>
            <p:spPr>
              <a:xfrm>
                <a:off x="1625363" y="2394408"/>
                <a:ext cx="0" cy="338383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28661A78-4ECA-4B31-80F6-BD35A7623C6D}"/>
                  </a:ext>
                </a:extLst>
              </p:cNvPr>
              <p:cNvGrpSpPr/>
              <p:nvPr/>
            </p:nvGrpSpPr>
            <p:grpSpPr>
              <a:xfrm>
                <a:off x="2026763" y="2093899"/>
                <a:ext cx="626774" cy="105318"/>
                <a:chOff x="2271109" y="2517200"/>
                <a:chExt cx="626774" cy="105318"/>
              </a:xfrm>
            </p:grpSpPr>
            <p:cxnSp>
              <p:nvCxnSpPr>
                <p:cNvPr id="39" name="Straight Connector 38">
                  <a:extLst>
                    <a:ext uri="{FF2B5EF4-FFF2-40B4-BE49-F238E27FC236}">
                      <a16:creationId xmlns:a16="http://schemas.microsoft.com/office/drawing/2014/main" id="{3F662AA0-4672-49B5-82E1-C2771BB4B203}"/>
                    </a:ext>
                  </a:extLst>
                </p:cNvPr>
                <p:cNvCxnSpPr>
                  <a:cxnSpLocks/>
                  <a:endCxn id="8" idx="3"/>
                </p:cNvCxnSpPr>
                <p:nvPr/>
              </p:nvCxnSpPr>
              <p:spPr>
                <a:xfrm flipH="1">
                  <a:off x="2271109" y="2577326"/>
                  <a:ext cx="62677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5655BB20-AD08-4E6C-B626-AB3ECB4FF939}"/>
                    </a:ext>
                  </a:extLst>
                </p:cNvPr>
                <p:cNvSpPr/>
                <p:nvPr/>
              </p:nvSpPr>
              <p:spPr>
                <a:xfrm>
                  <a:off x="2409727" y="2517200"/>
                  <a:ext cx="325437" cy="105318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27384D84-C275-4628-80D3-ABB760010713}"/>
                  </a:ext>
                </a:extLst>
              </p:cNvPr>
              <p:cNvGrpSpPr/>
              <p:nvPr/>
            </p:nvGrpSpPr>
            <p:grpSpPr>
              <a:xfrm>
                <a:off x="2033458" y="2905587"/>
                <a:ext cx="626774" cy="105318"/>
                <a:chOff x="2271109" y="2517200"/>
                <a:chExt cx="626774" cy="105318"/>
              </a:xfrm>
            </p:grpSpPr>
            <p:cxnSp>
              <p:nvCxnSpPr>
                <p:cNvPr id="55" name="Straight Connector 54">
                  <a:extLst>
                    <a:ext uri="{FF2B5EF4-FFF2-40B4-BE49-F238E27FC236}">
                      <a16:creationId xmlns:a16="http://schemas.microsoft.com/office/drawing/2014/main" id="{315E42D8-DF9B-4AE2-AAF6-943F9ED539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271109" y="2577326"/>
                  <a:ext cx="62677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AAFECB7D-D80E-430E-85DB-7291AD3FD9A0}"/>
                    </a:ext>
                  </a:extLst>
                </p:cNvPr>
                <p:cNvSpPr/>
                <p:nvPr/>
              </p:nvSpPr>
              <p:spPr>
                <a:xfrm>
                  <a:off x="2409727" y="2517200"/>
                  <a:ext cx="325437" cy="105318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5D3ED88A-BE24-4759-B7AB-72DAC72C6A8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36131" y="2806411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EE04329D-EAC5-4646-893E-B5715014A2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36131" y="1994317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8FAF2B20-A9BA-47E9-AD56-743C58A75C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08158" y="2154286"/>
                <a:ext cx="62677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6322AD4B-B175-4F46-91C2-94F9E237AE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08158" y="2973173"/>
                <a:ext cx="62677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476C4F13-F606-4728-B612-F728BA239EF2}"/>
                  </a:ext>
                </a:extLst>
              </p:cNvPr>
              <p:cNvSpPr/>
              <p:nvPr/>
            </p:nvSpPr>
            <p:spPr>
              <a:xfrm flipH="1">
                <a:off x="2808158" y="2093526"/>
                <a:ext cx="167760" cy="53032"/>
              </a:xfrm>
              <a:custGeom>
                <a:avLst/>
                <a:gdLst>
                  <a:gd name="connsiteX0" fmla="*/ 504823 w 1009646"/>
                  <a:gd name="connsiteY0" fmla="*/ 0 h 169192"/>
                  <a:gd name="connsiteX1" fmla="*/ 1009646 w 1009646"/>
                  <a:gd name="connsiteY1" fmla="*/ 159224 h 169192"/>
                  <a:gd name="connsiteX2" fmla="*/ 1006460 w 1009646"/>
                  <a:gd name="connsiteY2" fmla="*/ 169192 h 169192"/>
                  <a:gd name="connsiteX3" fmla="*/ 3186 w 1009646"/>
                  <a:gd name="connsiteY3" fmla="*/ 169192 h 169192"/>
                  <a:gd name="connsiteX4" fmla="*/ 0 w 1009646"/>
                  <a:gd name="connsiteY4" fmla="*/ 159224 h 169192"/>
                  <a:gd name="connsiteX5" fmla="*/ 504823 w 1009646"/>
                  <a:gd name="connsiteY5" fmla="*/ 0 h 169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9646" h="169192">
                    <a:moveTo>
                      <a:pt x="504823" y="0"/>
                    </a:moveTo>
                    <a:cubicBezTo>
                      <a:pt x="783629" y="0"/>
                      <a:pt x="1009646" y="71287"/>
                      <a:pt x="1009646" y="159224"/>
                    </a:cubicBezTo>
                    <a:lnTo>
                      <a:pt x="1006460" y="169192"/>
                    </a:lnTo>
                    <a:lnTo>
                      <a:pt x="3186" y="169192"/>
                    </a:lnTo>
                    <a:lnTo>
                      <a:pt x="0" y="159224"/>
                    </a:lnTo>
                    <a:cubicBezTo>
                      <a:pt x="0" y="71287"/>
                      <a:pt x="226017" y="0"/>
                      <a:pt x="504823" y="0"/>
                    </a:cubicBez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4817F1DA-6682-4CCB-B2C9-70F6A4EA440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34932" y="2154023"/>
                <a:ext cx="0" cy="81915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DE10782C-C50B-4B93-A5A5-E700AA136ED0}"/>
                  </a:ext>
                </a:extLst>
              </p:cNvPr>
              <p:cNvGrpSpPr/>
              <p:nvPr/>
            </p:nvGrpSpPr>
            <p:grpSpPr>
              <a:xfrm>
                <a:off x="3434932" y="2401040"/>
                <a:ext cx="531568" cy="162558"/>
                <a:chOff x="3423285" y="2356572"/>
                <a:chExt cx="531568" cy="162558"/>
              </a:xfrm>
            </p:grpSpPr>
            <p:cxnSp>
              <p:nvCxnSpPr>
                <p:cNvPr id="79" name="Straight Connector 78">
                  <a:extLst>
                    <a:ext uri="{FF2B5EF4-FFF2-40B4-BE49-F238E27FC236}">
                      <a16:creationId xmlns:a16="http://schemas.microsoft.com/office/drawing/2014/main" id="{7C67A389-0682-47E4-90E9-9B47D99B690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423285" y="2519130"/>
                  <a:ext cx="29452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>
                  <a:extLst>
                    <a:ext uri="{FF2B5EF4-FFF2-40B4-BE49-F238E27FC236}">
                      <a16:creationId xmlns:a16="http://schemas.microsoft.com/office/drawing/2014/main" id="{27A5A497-A3C5-4286-854E-CBEFC0202FF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717809" y="2356572"/>
                  <a:ext cx="237044" cy="162558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74947E08-2777-4440-AD5C-C7FC473BFD01}"/>
                </a:ext>
              </a:extLst>
            </p:cNvPr>
            <p:cNvGrpSpPr/>
            <p:nvPr/>
          </p:nvGrpSpPr>
          <p:grpSpPr>
            <a:xfrm>
              <a:off x="3937482" y="2344177"/>
              <a:ext cx="4055702" cy="878619"/>
              <a:chOff x="4477232" y="2344177"/>
              <a:chExt cx="4055702" cy="878619"/>
            </a:xfrm>
          </p:grpSpPr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8EBCE187-41BB-4D80-9097-C73E673A365A}"/>
                  </a:ext>
                </a:extLst>
              </p:cNvPr>
              <p:cNvGrpSpPr/>
              <p:nvPr/>
            </p:nvGrpSpPr>
            <p:grpSpPr>
              <a:xfrm>
                <a:off x="4477232" y="2495121"/>
                <a:ext cx="507518" cy="136954"/>
                <a:chOff x="4489137" y="2495121"/>
                <a:chExt cx="507518" cy="136954"/>
              </a:xfrm>
            </p:grpSpPr>
            <p:cxnSp>
              <p:nvCxnSpPr>
                <p:cNvPr id="82" name="Straight Connector 81">
                  <a:extLst>
                    <a:ext uri="{FF2B5EF4-FFF2-40B4-BE49-F238E27FC236}">
                      <a16:creationId xmlns:a16="http://schemas.microsoft.com/office/drawing/2014/main" id="{669826B0-736B-43C4-AEDB-14AF780670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557711" y="2563598"/>
                  <a:ext cx="43894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3" name="Oval 82">
                  <a:extLst>
                    <a:ext uri="{FF2B5EF4-FFF2-40B4-BE49-F238E27FC236}">
                      <a16:creationId xmlns:a16="http://schemas.microsoft.com/office/drawing/2014/main" id="{12B0D02D-B3C3-45C2-A13B-4CECABE75895}"/>
                    </a:ext>
                  </a:extLst>
                </p:cNvPr>
                <p:cNvSpPr/>
                <p:nvPr/>
              </p:nvSpPr>
              <p:spPr>
                <a:xfrm>
                  <a:off x="4489137" y="2539568"/>
                  <a:ext cx="45719" cy="45719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84" name="Straight Connector 83">
                  <a:extLst>
                    <a:ext uri="{FF2B5EF4-FFF2-40B4-BE49-F238E27FC236}">
                      <a16:creationId xmlns:a16="http://schemas.microsoft.com/office/drawing/2014/main" id="{DA55AFC4-CD61-4B2D-A0D8-8D7A1D6036A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547111" y="2495121"/>
                  <a:ext cx="0" cy="136954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50DA5537-4275-4421-A677-F43740E8089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78941" y="2401040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DADAC3E8-2A12-46D2-B255-5424B58BC69F}"/>
                  </a:ext>
                </a:extLst>
              </p:cNvPr>
              <p:cNvGrpSpPr/>
              <p:nvPr/>
            </p:nvGrpSpPr>
            <p:grpSpPr>
              <a:xfrm>
                <a:off x="5244501" y="2406120"/>
                <a:ext cx="543970" cy="225955"/>
                <a:chOff x="5264435" y="2718386"/>
                <a:chExt cx="543970" cy="225955"/>
              </a:xfrm>
            </p:grpSpPr>
            <p:grpSp>
              <p:nvGrpSpPr>
                <p:cNvPr id="97" name="Group 96">
                  <a:extLst>
                    <a:ext uri="{FF2B5EF4-FFF2-40B4-BE49-F238E27FC236}">
                      <a16:creationId xmlns:a16="http://schemas.microsoft.com/office/drawing/2014/main" id="{DF611563-28D1-4AAC-AF13-586E2B2B1A4F}"/>
                    </a:ext>
                  </a:extLst>
                </p:cNvPr>
                <p:cNvGrpSpPr/>
                <p:nvPr/>
              </p:nvGrpSpPr>
              <p:grpSpPr>
                <a:xfrm>
                  <a:off x="5264435" y="2718386"/>
                  <a:ext cx="543970" cy="225955"/>
                  <a:chOff x="4156583" y="2558520"/>
                  <a:chExt cx="543970" cy="225955"/>
                </a:xfrm>
              </p:grpSpPr>
              <p:grpSp>
                <p:nvGrpSpPr>
                  <p:cNvPr id="90" name="Group 89">
                    <a:extLst>
                      <a:ext uri="{FF2B5EF4-FFF2-40B4-BE49-F238E27FC236}">
                        <a16:creationId xmlns:a16="http://schemas.microsoft.com/office/drawing/2014/main" id="{B9001FD7-3D6F-4CB9-895E-E4301464988F}"/>
                      </a:ext>
                    </a:extLst>
                  </p:cNvPr>
                  <p:cNvGrpSpPr/>
                  <p:nvPr/>
                </p:nvGrpSpPr>
                <p:grpSpPr>
                  <a:xfrm>
                    <a:off x="4156583" y="2647521"/>
                    <a:ext cx="320167" cy="136954"/>
                    <a:chOff x="4016088" y="2495121"/>
                    <a:chExt cx="320167" cy="136954"/>
                  </a:xfrm>
                </p:grpSpPr>
                <p:cxnSp>
                  <p:nvCxnSpPr>
                    <p:cNvPr id="91" name="Straight Connector 90">
                      <a:extLst>
                        <a:ext uri="{FF2B5EF4-FFF2-40B4-BE49-F238E27FC236}">
                          <a16:creationId xmlns:a16="http://schemas.microsoft.com/office/drawing/2014/main" id="{870DD928-C42E-4B4B-ACE2-1D8FDB333D0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4016088" y="2563598"/>
                      <a:ext cx="320167" cy="0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3" name="Straight Connector 92">
                      <a:extLst>
                        <a:ext uri="{FF2B5EF4-FFF2-40B4-BE49-F238E27FC236}">
                          <a16:creationId xmlns:a16="http://schemas.microsoft.com/office/drawing/2014/main" id="{062CFC67-74E3-40E9-864F-0AD3CD8B45D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4025612" y="2495121"/>
                      <a:ext cx="0" cy="136954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94" name="Straight Connector 93">
                    <a:extLst>
                      <a:ext uri="{FF2B5EF4-FFF2-40B4-BE49-F238E27FC236}">
                        <a16:creationId xmlns:a16="http://schemas.microsoft.com/office/drawing/2014/main" id="{CE5248B4-545E-4D65-AB3E-2D236071E1A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463509" y="2558520"/>
                    <a:ext cx="237044" cy="162558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98" name="Multiplication Sign 97">
                  <a:extLst>
                    <a:ext uri="{FF2B5EF4-FFF2-40B4-BE49-F238E27FC236}">
                      <a16:creationId xmlns:a16="http://schemas.microsoft.com/office/drawing/2014/main" id="{3A8166E0-ED36-4F30-A45D-C57E5FD9F0EF}"/>
                    </a:ext>
                  </a:extLst>
                </p:cNvPr>
                <p:cNvSpPr/>
                <p:nvPr/>
              </p:nvSpPr>
              <p:spPr>
                <a:xfrm>
                  <a:off x="5298835" y="2807369"/>
                  <a:ext cx="123825" cy="133452"/>
                </a:xfrm>
                <a:prstGeom prst="mathMultiply">
                  <a:avLst>
                    <a:gd name="adj1" fmla="val 0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9DE52EE5-B9DB-40E3-84DD-5A8BB54776C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738168" y="2559620"/>
                <a:ext cx="259023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4F9121A3-DDB5-43DB-8331-F4D6D4BDB0EA}"/>
                  </a:ext>
                </a:extLst>
              </p:cNvPr>
              <p:cNvSpPr/>
              <p:nvPr/>
            </p:nvSpPr>
            <p:spPr>
              <a:xfrm flipH="1">
                <a:off x="5738168" y="2498860"/>
                <a:ext cx="167760" cy="53032"/>
              </a:xfrm>
              <a:custGeom>
                <a:avLst/>
                <a:gdLst>
                  <a:gd name="connsiteX0" fmla="*/ 504823 w 1009646"/>
                  <a:gd name="connsiteY0" fmla="*/ 0 h 169192"/>
                  <a:gd name="connsiteX1" fmla="*/ 1009646 w 1009646"/>
                  <a:gd name="connsiteY1" fmla="*/ 159224 h 169192"/>
                  <a:gd name="connsiteX2" fmla="*/ 1006460 w 1009646"/>
                  <a:gd name="connsiteY2" fmla="*/ 169192 h 169192"/>
                  <a:gd name="connsiteX3" fmla="*/ 3186 w 1009646"/>
                  <a:gd name="connsiteY3" fmla="*/ 169192 h 169192"/>
                  <a:gd name="connsiteX4" fmla="*/ 0 w 1009646"/>
                  <a:gd name="connsiteY4" fmla="*/ 159224 h 169192"/>
                  <a:gd name="connsiteX5" fmla="*/ 504823 w 1009646"/>
                  <a:gd name="connsiteY5" fmla="*/ 0 h 169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9646" h="169192">
                    <a:moveTo>
                      <a:pt x="504823" y="0"/>
                    </a:moveTo>
                    <a:cubicBezTo>
                      <a:pt x="783629" y="0"/>
                      <a:pt x="1009646" y="71287"/>
                      <a:pt x="1009646" y="159224"/>
                    </a:cubicBezTo>
                    <a:lnTo>
                      <a:pt x="1006460" y="169192"/>
                    </a:lnTo>
                    <a:lnTo>
                      <a:pt x="3186" y="169192"/>
                    </a:lnTo>
                    <a:lnTo>
                      <a:pt x="0" y="159224"/>
                    </a:lnTo>
                    <a:cubicBezTo>
                      <a:pt x="0" y="71287"/>
                      <a:pt x="226017" y="0"/>
                      <a:pt x="504823" y="0"/>
                    </a:cubicBez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4CBCB6DD-8C9C-4E4F-A287-1054F4B27686}"/>
                  </a:ext>
                </a:extLst>
              </p:cNvPr>
              <p:cNvSpPr/>
              <p:nvPr/>
            </p:nvSpPr>
            <p:spPr>
              <a:xfrm>
                <a:off x="5992305" y="2389373"/>
                <a:ext cx="672599" cy="340494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0BE185D4-8530-47FB-AD2A-22EBF5CD697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003805" y="2401040"/>
                <a:ext cx="661099" cy="32882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7A6BC973-D2D2-4B2F-AA3E-5C2DD30DC751}"/>
                  </a:ext>
                </a:extLst>
              </p:cNvPr>
              <p:cNvSpPr txBox="1"/>
              <p:nvPr/>
            </p:nvSpPr>
            <p:spPr>
              <a:xfrm>
                <a:off x="5937172" y="2344177"/>
                <a:ext cx="35619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800" dirty="0">
                    <a:latin typeface="DengXian Light" panose="02010600030101010101" pitchFamily="2" charset="-122"/>
                    <a:ea typeface="DengXian Light" panose="02010600030101010101" pitchFamily="2" charset="-122"/>
                  </a:rPr>
                  <a:t>DC</a:t>
                </a:r>
                <a:endParaRPr lang="en-GB" sz="800" dirty="0">
                  <a:latin typeface="DengXian Light" panose="02010600030101010101" pitchFamily="2" charset="-122"/>
                  <a:ea typeface="DengXian Light" panose="02010600030101010101" pitchFamily="2" charset="-122"/>
                </a:endParaRPr>
              </a:p>
            </p:txBody>
          </p:sp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0FCFF14F-B9F5-44B8-A2B3-BEBB4A7E91B0}"/>
                  </a:ext>
                </a:extLst>
              </p:cNvPr>
              <p:cNvSpPr txBox="1"/>
              <p:nvPr/>
            </p:nvSpPr>
            <p:spPr>
              <a:xfrm>
                <a:off x="6392981" y="2551106"/>
                <a:ext cx="35619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800" dirty="0">
                    <a:latin typeface="DengXian Light" panose="02010600030101010101" pitchFamily="2" charset="-122"/>
                    <a:ea typeface="DengXian Light" panose="02010600030101010101" pitchFamily="2" charset="-122"/>
                  </a:rPr>
                  <a:t>AC</a:t>
                </a:r>
                <a:endParaRPr lang="en-GB" sz="800" dirty="0">
                  <a:latin typeface="DengXian Light" panose="02010600030101010101" pitchFamily="2" charset="-122"/>
                  <a:ea typeface="DengXian Light" panose="02010600030101010101" pitchFamily="2" charset="-122"/>
                </a:endParaRPr>
              </a:p>
            </p:txBody>
          </p: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3B4EBDE7-7422-4D75-AC89-8CF42FDA5DC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657723" y="2551106"/>
                <a:ext cx="29452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3E96A8B7-F554-4A24-9403-605053EB7EC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52247" y="2388548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001D33E3-82EA-4432-9716-F8FBB293DBF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138355" y="2552709"/>
                <a:ext cx="431369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B9E7B324-F651-4077-8659-9811A16C6236}"/>
                  </a:ext>
                </a:extLst>
              </p:cNvPr>
              <p:cNvSpPr/>
              <p:nvPr/>
            </p:nvSpPr>
            <p:spPr>
              <a:xfrm flipH="1">
                <a:off x="7138355" y="2491949"/>
                <a:ext cx="167760" cy="53032"/>
              </a:xfrm>
              <a:custGeom>
                <a:avLst/>
                <a:gdLst>
                  <a:gd name="connsiteX0" fmla="*/ 504823 w 1009646"/>
                  <a:gd name="connsiteY0" fmla="*/ 0 h 169192"/>
                  <a:gd name="connsiteX1" fmla="*/ 1009646 w 1009646"/>
                  <a:gd name="connsiteY1" fmla="*/ 159224 h 169192"/>
                  <a:gd name="connsiteX2" fmla="*/ 1006460 w 1009646"/>
                  <a:gd name="connsiteY2" fmla="*/ 169192 h 169192"/>
                  <a:gd name="connsiteX3" fmla="*/ 3186 w 1009646"/>
                  <a:gd name="connsiteY3" fmla="*/ 169192 h 169192"/>
                  <a:gd name="connsiteX4" fmla="*/ 0 w 1009646"/>
                  <a:gd name="connsiteY4" fmla="*/ 159224 h 169192"/>
                  <a:gd name="connsiteX5" fmla="*/ 504823 w 1009646"/>
                  <a:gd name="connsiteY5" fmla="*/ 0 h 169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9646" h="169192">
                    <a:moveTo>
                      <a:pt x="504823" y="0"/>
                    </a:moveTo>
                    <a:cubicBezTo>
                      <a:pt x="783629" y="0"/>
                      <a:pt x="1009646" y="71287"/>
                      <a:pt x="1009646" y="159224"/>
                    </a:cubicBezTo>
                    <a:lnTo>
                      <a:pt x="1006460" y="169192"/>
                    </a:lnTo>
                    <a:lnTo>
                      <a:pt x="3186" y="169192"/>
                    </a:lnTo>
                    <a:lnTo>
                      <a:pt x="0" y="159224"/>
                    </a:lnTo>
                    <a:cubicBezTo>
                      <a:pt x="0" y="71287"/>
                      <a:pt x="226017" y="0"/>
                      <a:pt x="504823" y="0"/>
                    </a:cubicBez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2DB380E1-051D-45DA-BD7A-F4D656FA2616}"/>
                  </a:ext>
                </a:extLst>
              </p:cNvPr>
              <p:cNvGrpSpPr/>
              <p:nvPr/>
            </p:nvGrpSpPr>
            <p:grpSpPr>
              <a:xfrm>
                <a:off x="7801873" y="2491583"/>
                <a:ext cx="731061" cy="136972"/>
                <a:chOff x="5264435" y="2807369"/>
                <a:chExt cx="731061" cy="136972"/>
              </a:xfrm>
            </p:grpSpPr>
            <p:grpSp>
              <p:nvGrpSpPr>
                <p:cNvPr id="121" name="Group 120">
                  <a:extLst>
                    <a:ext uri="{FF2B5EF4-FFF2-40B4-BE49-F238E27FC236}">
                      <a16:creationId xmlns:a16="http://schemas.microsoft.com/office/drawing/2014/main" id="{33093044-AD85-4DD0-B622-97046A3B14C0}"/>
                    </a:ext>
                  </a:extLst>
                </p:cNvPr>
                <p:cNvGrpSpPr/>
                <p:nvPr/>
              </p:nvGrpSpPr>
              <p:grpSpPr>
                <a:xfrm>
                  <a:off x="5264435" y="2807387"/>
                  <a:ext cx="731061" cy="136954"/>
                  <a:chOff x="4016088" y="2495121"/>
                  <a:chExt cx="731061" cy="136954"/>
                </a:xfrm>
              </p:grpSpPr>
              <p:cxnSp>
                <p:nvCxnSpPr>
                  <p:cNvPr id="123" name="Straight Connector 122">
                    <a:extLst>
                      <a:ext uri="{FF2B5EF4-FFF2-40B4-BE49-F238E27FC236}">
                        <a16:creationId xmlns:a16="http://schemas.microsoft.com/office/drawing/2014/main" id="{EEE8C387-23E3-4DF8-8BE7-2A8E005E824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016088" y="2563598"/>
                    <a:ext cx="731061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4" name="Straight Connector 123">
                    <a:extLst>
                      <a:ext uri="{FF2B5EF4-FFF2-40B4-BE49-F238E27FC236}">
                        <a16:creationId xmlns:a16="http://schemas.microsoft.com/office/drawing/2014/main" id="{0010B9CF-C403-42B5-B418-5346B27F1C0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4025612" y="2495121"/>
                    <a:ext cx="0" cy="136954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20" name="Multiplication Sign 119">
                  <a:extLst>
                    <a:ext uri="{FF2B5EF4-FFF2-40B4-BE49-F238E27FC236}">
                      <a16:creationId xmlns:a16="http://schemas.microsoft.com/office/drawing/2014/main" id="{C0D2D355-F7C0-40B0-AA67-B8F0450E7979}"/>
                    </a:ext>
                  </a:extLst>
                </p:cNvPr>
                <p:cNvSpPr/>
                <p:nvPr/>
              </p:nvSpPr>
              <p:spPr>
                <a:xfrm>
                  <a:off x="5298835" y="2807369"/>
                  <a:ext cx="123825" cy="133452"/>
                </a:xfrm>
                <a:prstGeom prst="mathMultiply">
                  <a:avLst>
                    <a:gd name="adj1" fmla="val 0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cxnSp>
            <p:nvCxnSpPr>
              <p:cNvPr id="125" name="Straight Connector 124">
                <a:extLst>
                  <a:ext uri="{FF2B5EF4-FFF2-40B4-BE49-F238E27FC236}">
                    <a16:creationId xmlns:a16="http://schemas.microsoft.com/office/drawing/2014/main" id="{FD5AD387-50A1-4F80-9C8C-D3B3E716D50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563071" y="2393476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5" name="Group 154">
                <a:extLst>
                  <a:ext uri="{FF2B5EF4-FFF2-40B4-BE49-F238E27FC236}">
                    <a16:creationId xmlns:a16="http://schemas.microsoft.com/office/drawing/2014/main" id="{DF92B171-E571-4316-B317-D5C25CD2DFF0}"/>
                  </a:ext>
                </a:extLst>
              </p:cNvPr>
              <p:cNvGrpSpPr/>
              <p:nvPr/>
            </p:nvGrpSpPr>
            <p:grpSpPr>
              <a:xfrm>
                <a:off x="4663341" y="2558309"/>
                <a:ext cx="254451" cy="664486"/>
                <a:chOff x="4663341" y="2558309"/>
                <a:chExt cx="254451" cy="664486"/>
              </a:xfrm>
            </p:grpSpPr>
            <p:cxnSp>
              <p:nvCxnSpPr>
                <p:cNvPr id="126" name="Straight Connector 125">
                  <a:extLst>
                    <a:ext uri="{FF2B5EF4-FFF2-40B4-BE49-F238E27FC236}">
                      <a16:creationId xmlns:a16="http://schemas.microsoft.com/office/drawing/2014/main" id="{32DF714E-D851-4D7F-8AFB-0F087E09FC3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793963" y="2558309"/>
                  <a:ext cx="0" cy="587687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9" name="Rectangle 128">
                  <a:extLst>
                    <a:ext uri="{FF2B5EF4-FFF2-40B4-BE49-F238E27FC236}">
                      <a16:creationId xmlns:a16="http://schemas.microsoft.com/office/drawing/2014/main" id="{AFEC085D-5877-448A-8C2B-D489A5F498BE}"/>
                    </a:ext>
                  </a:extLst>
                </p:cNvPr>
                <p:cNvSpPr/>
                <p:nvPr/>
              </p:nvSpPr>
              <p:spPr>
                <a:xfrm rot="5400000">
                  <a:off x="4627723" y="2785036"/>
                  <a:ext cx="325437" cy="105318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131" name="Straight Connector 130">
                  <a:extLst>
                    <a:ext uri="{FF2B5EF4-FFF2-40B4-BE49-F238E27FC236}">
                      <a16:creationId xmlns:a16="http://schemas.microsoft.com/office/drawing/2014/main" id="{5459C499-9B86-46A6-9B0A-033C5F7ABF3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699355" y="3155662"/>
                  <a:ext cx="182172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>
                  <a:extLst>
                    <a:ext uri="{FF2B5EF4-FFF2-40B4-BE49-F238E27FC236}">
                      <a16:creationId xmlns:a16="http://schemas.microsoft.com/office/drawing/2014/main" id="{8689F248-0BB4-4C2B-A90E-FE274BF70D2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725531" y="3187042"/>
                  <a:ext cx="129820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>
                  <a:extLst>
                    <a:ext uri="{FF2B5EF4-FFF2-40B4-BE49-F238E27FC236}">
                      <a16:creationId xmlns:a16="http://schemas.microsoft.com/office/drawing/2014/main" id="{EE79BC7E-B6B7-4309-AF3A-721CDCE4B7C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742182" y="3222795"/>
                  <a:ext cx="9108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>
                  <a:extLst>
                    <a:ext uri="{FF2B5EF4-FFF2-40B4-BE49-F238E27FC236}">
                      <a16:creationId xmlns:a16="http://schemas.microsoft.com/office/drawing/2014/main" id="{8A3A4BFC-B4ED-4BF0-AAA8-780227E36E7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63341" y="2713138"/>
                  <a:ext cx="253370" cy="20786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>
                  <a:extLst>
                    <a:ext uri="{FF2B5EF4-FFF2-40B4-BE49-F238E27FC236}">
                      <a16:creationId xmlns:a16="http://schemas.microsoft.com/office/drawing/2014/main" id="{3B57C916-6BA6-4A9C-BA83-FA3801D3D88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17792" y="2917825"/>
                  <a:ext cx="0" cy="9308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46" name="Straight Connector 145">
                <a:extLst>
                  <a:ext uri="{FF2B5EF4-FFF2-40B4-BE49-F238E27FC236}">
                    <a16:creationId xmlns:a16="http://schemas.microsoft.com/office/drawing/2014/main" id="{7C9E416F-2994-4CA5-90AE-A0EAB5C1A3E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72903" y="2558310"/>
                <a:ext cx="0" cy="58768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36A2DBEE-8F1F-4275-85A8-73365AC84F0E}"/>
                  </a:ext>
                </a:extLst>
              </p:cNvPr>
              <p:cNvSpPr/>
              <p:nvPr/>
            </p:nvSpPr>
            <p:spPr>
              <a:xfrm rot="5400000">
                <a:off x="7906663" y="2785037"/>
                <a:ext cx="325437" cy="105318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48" name="Straight Connector 147">
                <a:extLst>
                  <a:ext uri="{FF2B5EF4-FFF2-40B4-BE49-F238E27FC236}">
                    <a16:creationId xmlns:a16="http://schemas.microsoft.com/office/drawing/2014/main" id="{461CED66-5CA3-4572-8F95-950A97D04D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978295" y="3155663"/>
                <a:ext cx="182172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Straight Connector 148">
                <a:extLst>
                  <a:ext uri="{FF2B5EF4-FFF2-40B4-BE49-F238E27FC236}">
                    <a16:creationId xmlns:a16="http://schemas.microsoft.com/office/drawing/2014/main" id="{29481F90-9F85-4930-87CE-38C22D7C9F6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004471" y="3187043"/>
                <a:ext cx="12982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Straight Connector 149">
                <a:extLst>
                  <a:ext uri="{FF2B5EF4-FFF2-40B4-BE49-F238E27FC236}">
                    <a16:creationId xmlns:a16="http://schemas.microsoft.com/office/drawing/2014/main" id="{40E30B7D-EF1C-4AF4-B1A4-87423EC3D34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021122" y="3222796"/>
                <a:ext cx="9108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Straight Connector 150">
                <a:extLst>
                  <a:ext uri="{FF2B5EF4-FFF2-40B4-BE49-F238E27FC236}">
                    <a16:creationId xmlns:a16="http://schemas.microsoft.com/office/drawing/2014/main" id="{082E4CBD-6C58-4CFC-AFAB-BCAA213EA4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42281" y="2713139"/>
                <a:ext cx="253370" cy="207862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Straight Connector 151">
                <a:extLst>
                  <a:ext uri="{FF2B5EF4-FFF2-40B4-BE49-F238E27FC236}">
                    <a16:creationId xmlns:a16="http://schemas.microsoft.com/office/drawing/2014/main" id="{78DDA197-5710-465A-BD76-D2B0A36BBB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96732" y="2917826"/>
                <a:ext cx="0" cy="9308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25E5435F-38BE-4202-81C2-9D37D819BBC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52399" y="1713358"/>
              <a:ext cx="2881777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F43A47E7-D77B-457D-B8D0-7E8FD223AEF8}"/>
                </a:ext>
              </a:extLst>
            </p:cNvPr>
            <p:cNvGrpSpPr/>
            <p:nvPr/>
          </p:nvGrpSpPr>
          <p:grpSpPr>
            <a:xfrm>
              <a:off x="7985736" y="2336557"/>
              <a:ext cx="2848440" cy="886239"/>
              <a:chOff x="8503896" y="2336557"/>
              <a:chExt cx="2848440" cy="886239"/>
            </a:xfrm>
          </p:grpSpPr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B3EBFB32-1AA4-42E4-95E1-DA219018688E}"/>
                  </a:ext>
                </a:extLst>
              </p:cNvPr>
              <p:cNvGrpSpPr/>
              <p:nvPr/>
            </p:nvGrpSpPr>
            <p:grpSpPr>
              <a:xfrm>
                <a:off x="8765083" y="2482620"/>
                <a:ext cx="569417" cy="136972"/>
                <a:chOff x="9596855" y="2483397"/>
                <a:chExt cx="569417" cy="136972"/>
              </a:xfrm>
            </p:grpSpPr>
            <p:cxnSp>
              <p:nvCxnSpPr>
                <p:cNvPr id="159" name="Straight Connector 158">
                  <a:extLst>
                    <a:ext uri="{FF2B5EF4-FFF2-40B4-BE49-F238E27FC236}">
                      <a16:creationId xmlns:a16="http://schemas.microsoft.com/office/drawing/2014/main" id="{15BC97B8-6AAB-4744-956B-632DCEF518A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596855" y="2551892"/>
                  <a:ext cx="569417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Straight Connector 159">
                  <a:extLst>
                    <a:ext uri="{FF2B5EF4-FFF2-40B4-BE49-F238E27FC236}">
                      <a16:creationId xmlns:a16="http://schemas.microsoft.com/office/drawing/2014/main" id="{2ED40A94-C94A-437B-B863-B1F51FE4A69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606379" y="2483415"/>
                  <a:ext cx="0" cy="136954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1" name="Multiplication Sign 160">
                  <a:extLst>
                    <a:ext uri="{FF2B5EF4-FFF2-40B4-BE49-F238E27FC236}">
                      <a16:creationId xmlns:a16="http://schemas.microsoft.com/office/drawing/2014/main" id="{06520944-8987-4F76-82FE-9D880874D576}"/>
                    </a:ext>
                  </a:extLst>
                </p:cNvPr>
                <p:cNvSpPr/>
                <p:nvPr/>
              </p:nvSpPr>
              <p:spPr>
                <a:xfrm>
                  <a:off x="9631255" y="2483397"/>
                  <a:ext cx="123825" cy="133452"/>
                </a:xfrm>
                <a:prstGeom prst="mathMultiply">
                  <a:avLst>
                    <a:gd name="adj1" fmla="val 0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66FC6608-5EB2-48CC-8FDF-C6B2AA5EBC1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503896" y="2400181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814278D2-6EBB-48A2-8169-5339BD09B33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105302" y="2558310"/>
                <a:ext cx="0" cy="58768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9" name="Rectangle 168">
                <a:extLst>
                  <a:ext uri="{FF2B5EF4-FFF2-40B4-BE49-F238E27FC236}">
                    <a16:creationId xmlns:a16="http://schemas.microsoft.com/office/drawing/2014/main" id="{5AA18417-2D68-4B8F-A345-E831A62BB468}"/>
                  </a:ext>
                </a:extLst>
              </p:cNvPr>
              <p:cNvSpPr/>
              <p:nvPr/>
            </p:nvSpPr>
            <p:spPr>
              <a:xfrm rot="5400000">
                <a:off x="8939062" y="2785037"/>
                <a:ext cx="325437" cy="105318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74742677-549D-456E-ACC7-FD548747F4E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010694" y="3155663"/>
                <a:ext cx="182172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17188573-E087-49BD-9D64-F2BC01CAFDC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036870" y="3187043"/>
                <a:ext cx="12982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099BCF2E-6BE1-47FD-B4DC-773DF9E3381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053521" y="3222796"/>
                <a:ext cx="9108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>
                <a:extLst>
                  <a:ext uri="{FF2B5EF4-FFF2-40B4-BE49-F238E27FC236}">
                    <a16:creationId xmlns:a16="http://schemas.microsoft.com/office/drawing/2014/main" id="{610F85F4-8AB9-4DC7-9537-ED0AF14E80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74680" y="2713139"/>
                <a:ext cx="253370" cy="207862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0D575D95-EDA1-4EEF-8375-D1A9DBC1B7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29131" y="2917826"/>
                <a:ext cx="0" cy="9308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2805E1BF-C532-485E-B10C-7D9E9483703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91737" y="2551958"/>
                <a:ext cx="62677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6" name="Rectangle 175">
                <a:extLst>
                  <a:ext uri="{FF2B5EF4-FFF2-40B4-BE49-F238E27FC236}">
                    <a16:creationId xmlns:a16="http://schemas.microsoft.com/office/drawing/2014/main" id="{04D547C6-E52F-4DC2-87D3-A170160278A6}"/>
                  </a:ext>
                </a:extLst>
              </p:cNvPr>
              <p:cNvSpPr/>
              <p:nvPr/>
            </p:nvSpPr>
            <p:spPr>
              <a:xfrm>
                <a:off x="10230355" y="2491832"/>
                <a:ext cx="325437" cy="105318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19BAB673-4970-4595-B398-83A757D5F98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1105" y="2392250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A0D1D0A7-75AD-47B3-9118-D0198B7144A7}"/>
                  </a:ext>
                </a:extLst>
              </p:cNvPr>
              <p:cNvSpPr/>
              <p:nvPr/>
            </p:nvSpPr>
            <p:spPr>
              <a:xfrm>
                <a:off x="9328122" y="2336557"/>
                <a:ext cx="438184" cy="43818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B3D05DBE-CBBA-47C1-A85C-2A79D5B3D166}"/>
                  </a:ext>
                </a:extLst>
              </p:cNvPr>
              <p:cNvSpPr/>
              <p:nvPr/>
            </p:nvSpPr>
            <p:spPr>
              <a:xfrm>
                <a:off x="9639738" y="2343745"/>
                <a:ext cx="438184" cy="43818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7A744060-39D3-4E32-A6EB-7B0BB453FED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972307" y="2555235"/>
                <a:ext cx="380029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BD3EBC4F-5DA5-453A-A794-D10D40912598}"/>
                  </a:ext>
                </a:extLst>
              </p:cNvPr>
              <p:cNvSpPr/>
              <p:nvPr/>
            </p:nvSpPr>
            <p:spPr>
              <a:xfrm>
                <a:off x="10923857" y="2531205"/>
                <a:ext cx="45719" cy="45719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4D29878D-64D6-4876-B001-7967D0CB489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981831" y="2486758"/>
                <a:ext cx="0" cy="136954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7C7C0084-F13A-40CC-8CAE-BAA0000F12A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52399" y="1713358"/>
              <a:ext cx="0" cy="84495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2" name="Picture 191">
              <a:extLst>
                <a:ext uri="{FF2B5EF4-FFF2-40B4-BE49-F238E27FC236}">
                  <a16:creationId xmlns:a16="http://schemas.microsoft.com/office/drawing/2014/main" id="{DBBC7F63-FB05-4594-8E39-698CEC0731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62748" y="1339889"/>
              <a:ext cx="1006958" cy="677298"/>
            </a:xfrm>
            <a:prstGeom prst="rect">
              <a:avLst/>
            </a:prstGeom>
          </p:spPr>
        </p:pic>
        <p:pic>
          <p:nvPicPr>
            <p:cNvPr id="194" name="Picture 193">
              <a:extLst>
                <a:ext uri="{FF2B5EF4-FFF2-40B4-BE49-F238E27FC236}">
                  <a16:creationId xmlns:a16="http://schemas.microsoft.com/office/drawing/2014/main" id="{EB5B9143-1170-4C3E-98F1-430FEB0D89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848567" y="2217449"/>
              <a:ext cx="1029108" cy="688138"/>
            </a:xfrm>
            <a:prstGeom prst="rect">
              <a:avLst/>
            </a:prstGeom>
          </p:spPr>
        </p:pic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754A2324-655C-424A-9BD0-F69F3DED6F58}"/>
              </a:ext>
            </a:extLst>
          </p:cNvPr>
          <p:cNvGrpSpPr/>
          <p:nvPr/>
        </p:nvGrpSpPr>
        <p:grpSpPr>
          <a:xfrm>
            <a:off x="337653" y="4161233"/>
            <a:ext cx="8329104" cy="1549401"/>
            <a:chOff x="1263806" y="4227420"/>
            <a:chExt cx="8329104" cy="1549401"/>
          </a:xfrm>
        </p:grpSpPr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E369ADC3-55B8-4526-B06C-85EAD31522C8}"/>
                </a:ext>
              </a:extLst>
            </p:cNvPr>
            <p:cNvSpPr/>
            <p:nvPr/>
          </p:nvSpPr>
          <p:spPr>
            <a:xfrm>
              <a:off x="1282214" y="4227420"/>
              <a:ext cx="8310696" cy="154940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id="{B5D5A764-634F-426A-9995-EC2CB7D75CAD}"/>
                </a:ext>
              </a:extLst>
            </p:cNvPr>
            <p:cNvSpPr/>
            <p:nvPr/>
          </p:nvSpPr>
          <p:spPr>
            <a:xfrm>
              <a:off x="1263808" y="4227420"/>
              <a:ext cx="1617066" cy="1547246"/>
            </a:xfrm>
            <a:prstGeom prst="rect">
              <a:avLst/>
            </a:prstGeom>
            <a:solidFill>
              <a:srgbClr val="1F4E79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8" name="object 20">
              <a:extLst>
                <a:ext uri="{FF2B5EF4-FFF2-40B4-BE49-F238E27FC236}">
                  <a16:creationId xmlns:a16="http://schemas.microsoft.com/office/drawing/2014/main" id="{2CE4BFD6-300E-4854-A20E-097D31C41055}"/>
                </a:ext>
              </a:extLst>
            </p:cNvPr>
            <p:cNvSpPr txBox="1"/>
            <p:nvPr/>
          </p:nvSpPr>
          <p:spPr>
            <a:xfrm>
              <a:off x="1263806" y="4903696"/>
              <a:ext cx="1608512" cy="196849"/>
            </a:xfrm>
            <a:prstGeom prst="rect">
              <a:avLst/>
            </a:prstGeom>
            <a:noFill/>
            <a:effectLst/>
          </p:spPr>
          <p:txBody>
            <a:bodyPr vert="horz" wrap="square" lIns="0" tIns="1206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95"/>
                </a:spcBef>
              </a:pPr>
              <a:r>
                <a:rPr lang="en-US" sz="1200" b="1" spc="-10">
                  <a:solidFill>
                    <a:schemeClr val="bg1"/>
                  </a:solidFill>
                  <a:latin typeface="DengXian" panose="02010600030101010101" pitchFamily="2" charset="-122"/>
                  <a:ea typeface="DengXian" panose="02010600030101010101" pitchFamily="2" charset="-122"/>
                  <a:cs typeface="Calibri" panose="020F0502020204030204" pitchFamily="34" charset="0"/>
                </a:rPr>
                <a:t>Capacitor</a:t>
              </a:r>
              <a:endParaRPr lang="en-US" sz="1200" spc="-1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endParaRPr>
            </a:p>
          </p:txBody>
        </p:sp>
      </p:grpSp>
      <p:sp>
        <p:nvSpPr>
          <p:cNvPr id="202" name="Rectangle 201">
            <a:extLst>
              <a:ext uri="{FF2B5EF4-FFF2-40B4-BE49-F238E27FC236}">
                <a16:creationId xmlns:a16="http://schemas.microsoft.com/office/drawing/2014/main" id="{EC7BA81B-841F-4138-8124-5FC8CC98C130}"/>
              </a:ext>
            </a:extLst>
          </p:cNvPr>
          <p:cNvSpPr/>
          <p:nvPr/>
        </p:nvSpPr>
        <p:spPr>
          <a:xfrm>
            <a:off x="3658181" y="2076449"/>
            <a:ext cx="3576236" cy="1647823"/>
          </a:xfrm>
          <a:prstGeom prst="rect">
            <a:avLst/>
          </a:prstGeom>
          <a:noFill/>
          <a:ln w="28575">
            <a:solidFill>
              <a:srgbClr val="1F4E7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3" name="Text Placeholder 3">
            <a:extLst>
              <a:ext uri="{FF2B5EF4-FFF2-40B4-BE49-F238E27FC236}">
                <a16:creationId xmlns:a16="http://schemas.microsoft.com/office/drawing/2014/main" id="{0D0EF3AA-E103-4D51-90BA-F124B9DB3555}"/>
              </a:ext>
            </a:extLst>
          </p:cNvPr>
          <p:cNvSpPr txBox="1">
            <a:spLocks/>
          </p:cNvSpPr>
          <p:nvPr/>
        </p:nvSpPr>
        <p:spPr>
          <a:xfrm>
            <a:off x="2028087" y="5402474"/>
            <a:ext cx="650504" cy="20775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100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HCDA</a:t>
            </a:r>
          </a:p>
        </p:txBody>
      </p: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1A7297DB-6631-415B-8DFB-39605A5007A3}"/>
              </a:ext>
            </a:extLst>
          </p:cNvPr>
          <p:cNvGrpSpPr/>
          <p:nvPr/>
        </p:nvGrpSpPr>
        <p:grpSpPr>
          <a:xfrm>
            <a:off x="8835890" y="4139500"/>
            <a:ext cx="3022397" cy="1549401"/>
            <a:chOff x="1263806" y="4227420"/>
            <a:chExt cx="3022397" cy="1549401"/>
          </a:xfrm>
        </p:grpSpPr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125339C8-71C3-40AE-A285-EE70D362E516}"/>
                </a:ext>
              </a:extLst>
            </p:cNvPr>
            <p:cNvSpPr/>
            <p:nvPr/>
          </p:nvSpPr>
          <p:spPr>
            <a:xfrm>
              <a:off x="1282215" y="4227420"/>
              <a:ext cx="3003988" cy="154940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00B4F96C-310D-44FB-9D7A-1DF3F9AA7648}"/>
                </a:ext>
              </a:extLst>
            </p:cNvPr>
            <p:cNvSpPr/>
            <p:nvPr/>
          </p:nvSpPr>
          <p:spPr>
            <a:xfrm>
              <a:off x="1263808" y="4227420"/>
              <a:ext cx="1617066" cy="1547248"/>
            </a:xfrm>
            <a:prstGeom prst="rect">
              <a:avLst/>
            </a:prstGeom>
            <a:solidFill>
              <a:srgbClr val="1F4E79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7" name="object 20">
              <a:extLst>
                <a:ext uri="{FF2B5EF4-FFF2-40B4-BE49-F238E27FC236}">
                  <a16:creationId xmlns:a16="http://schemas.microsoft.com/office/drawing/2014/main" id="{30930BA6-534E-4A96-B1C8-E295790D968F}"/>
                </a:ext>
              </a:extLst>
            </p:cNvPr>
            <p:cNvSpPr txBox="1"/>
            <p:nvPr/>
          </p:nvSpPr>
          <p:spPr>
            <a:xfrm>
              <a:off x="1263806" y="4903696"/>
              <a:ext cx="1608512" cy="394339"/>
            </a:xfrm>
            <a:prstGeom prst="rect">
              <a:avLst/>
            </a:prstGeom>
            <a:noFill/>
            <a:effectLst/>
          </p:spPr>
          <p:txBody>
            <a:bodyPr vert="horz" wrap="square" lIns="0" tIns="1206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95"/>
                </a:spcBef>
              </a:pPr>
              <a:r>
                <a:rPr lang="de-DE" sz="1200" b="1" spc="-10" dirty="0">
                  <a:solidFill>
                    <a:schemeClr val="bg1"/>
                  </a:solidFill>
                  <a:latin typeface="DengXian" panose="02010600030101010101" pitchFamily="2" charset="-122"/>
                  <a:ea typeface="DengXian" panose="02010600030101010101" pitchFamily="2" charset="-122"/>
                  <a:cs typeface="Calibri" panose="020F0502020204030204" pitchFamily="34" charset="0"/>
                </a:rPr>
                <a:t>Signal Relay – </a:t>
              </a:r>
            </a:p>
            <a:p>
              <a:pPr marL="12700" algn="ctr">
                <a:lnSpc>
                  <a:spcPct val="100000"/>
                </a:lnSpc>
                <a:spcBef>
                  <a:spcPts val="95"/>
                </a:spcBef>
              </a:pPr>
              <a:r>
                <a:rPr lang="de-DE" sz="1200" b="1" spc="-10" dirty="0">
                  <a:solidFill>
                    <a:schemeClr val="bg1"/>
                  </a:solidFill>
                  <a:latin typeface="DengXian" panose="02010600030101010101" pitchFamily="2" charset="-122"/>
                  <a:ea typeface="DengXian" panose="02010600030101010101" pitchFamily="2" charset="-122"/>
                  <a:cs typeface="Calibri" panose="020F0502020204030204" pitchFamily="34" charset="0"/>
                </a:rPr>
                <a:t>H</a:t>
              </a:r>
              <a:r>
                <a:rPr lang="en-GB" sz="1200" b="1" spc="-10" dirty="0">
                  <a:solidFill>
                    <a:schemeClr val="bg1"/>
                  </a:solidFill>
                  <a:latin typeface="DengXian" panose="02010600030101010101" pitchFamily="2" charset="-122"/>
                  <a:ea typeface="DengXian" panose="02010600030101010101" pitchFamily="2" charset="-122"/>
                  <a:cs typeface="Calibri" panose="020F0502020204030204" pitchFamily="34" charset="0"/>
                </a:rPr>
                <a:t>FD3</a:t>
              </a:r>
              <a:endParaRPr lang="en-GB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endParaRPr>
            </a:p>
          </p:txBody>
        </p:sp>
      </p:grpSp>
      <p:cxnSp>
        <p:nvCxnSpPr>
          <p:cNvPr id="209" name="Straight Connector 208">
            <a:extLst>
              <a:ext uri="{FF2B5EF4-FFF2-40B4-BE49-F238E27FC236}">
                <a16:creationId xmlns:a16="http://schemas.microsoft.com/office/drawing/2014/main" id="{4E77E438-8F39-49E6-9C93-0329D0500D25}"/>
              </a:ext>
            </a:extLst>
          </p:cNvPr>
          <p:cNvCxnSpPr>
            <a:cxnSpLocks/>
          </p:cNvCxnSpPr>
          <p:nvPr/>
        </p:nvCxnSpPr>
        <p:spPr>
          <a:xfrm>
            <a:off x="5593966" y="3709589"/>
            <a:ext cx="0" cy="167578"/>
          </a:xfrm>
          <a:prstGeom prst="line">
            <a:avLst/>
          </a:prstGeom>
          <a:ln w="28575"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Straight Connector 209">
            <a:extLst>
              <a:ext uri="{FF2B5EF4-FFF2-40B4-BE49-F238E27FC236}">
                <a16:creationId xmlns:a16="http://schemas.microsoft.com/office/drawing/2014/main" id="{7043E8A3-9816-4AFF-8DBA-649CED468E1D}"/>
              </a:ext>
            </a:extLst>
          </p:cNvPr>
          <p:cNvCxnSpPr>
            <a:cxnSpLocks/>
          </p:cNvCxnSpPr>
          <p:nvPr/>
        </p:nvCxnSpPr>
        <p:spPr>
          <a:xfrm>
            <a:off x="9640112" y="3877167"/>
            <a:ext cx="0" cy="262333"/>
          </a:xfrm>
          <a:prstGeom prst="line">
            <a:avLst/>
          </a:prstGeom>
          <a:ln w="28575"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Straight Connector 211">
            <a:extLst>
              <a:ext uri="{FF2B5EF4-FFF2-40B4-BE49-F238E27FC236}">
                <a16:creationId xmlns:a16="http://schemas.microsoft.com/office/drawing/2014/main" id="{17B8481C-F0A4-4E90-B581-E898E4FFBD75}"/>
              </a:ext>
            </a:extLst>
          </p:cNvPr>
          <p:cNvCxnSpPr>
            <a:cxnSpLocks/>
          </p:cNvCxnSpPr>
          <p:nvPr/>
        </p:nvCxnSpPr>
        <p:spPr>
          <a:xfrm flipH="1">
            <a:off x="1140995" y="3891850"/>
            <a:ext cx="8499117" cy="0"/>
          </a:xfrm>
          <a:prstGeom prst="line">
            <a:avLst/>
          </a:prstGeom>
          <a:ln w="28575"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Straight Connector 216">
            <a:extLst>
              <a:ext uri="{FF2B5EF4-FFF2-40B4-BE49-F238E27FC236}">
                <a16:creationId xmlns:a16="http://schemas.microsoft.com/office/drawing/2014/main" id="{3A8C5CBC-0022-4A12-ADBB-CF1705672AFE}"/>
              </a:ext>
            </a:extLst>
          </p:cNvPr>
          <p:cNvCxnSpPr>
            <a:cxnSpLocks/>
            <a:endCxn id="197" idx="0"/>
          </p:cNvCxnSpPr>
          <p:nvPr/>
        </p:nvCxnSpPr>
        <p:spPr>
          <a:xfrm>
            <a:off x="1145691" y="3891850"/>
            <a:ext cx="497" cy="269383"/>
          </a:xfrm>
          <a:prstGeom prst="line">
            <a:avLst/>
          </a:prstGeom>
          <a:ln w="28575"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0" name="Picture 219" descr="A picture containing text&#10;&#10;Description automatically generated">
            <a:extLst>
              <a:ext uri="{FF2B5EF4-FFF2-40B4-BE49-F238E27FC236}">
                <a16:creationId xmlns:a16="http://schemas.microsoft.com/office/drawing/2014/main" id="{C7ED5735-23D7-4B34-9D9E-101557E591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0500" y="4443328"/>
            <a:ext cx="1023807" cy="959146"/>
          </a:xfrm>
          <a:prstGeom prst="rect">
            <a:avLst/>
          </a:prstGeom>
        </p:spPr>
      </p:pic>
      <p:sp>
        <p:nvSpPr>
          <p:cNvPr id="222" name="Text Placeholder 3">
            <a:extLst>
              <a:ext uri="{FF2B5EF4-FFF2-40B4-BE49-F238E27FC236}">
                <a16:creationId xmlns:a16="http://schemas.microsoft.com/office/drawing/2014/main" id="{9716ECA0-F3BE-4B34-9AE1-FAE7340581B0}"/>
              </a:ext>
            </a:extLst>
          </p:cNvPr>
          <p:cNvSpPr txBox="1">
            <a:spLocks/>
          </p:cNvSpPr>
          <p:nvPr/>
        </p:nvSpPr>
        <p:spPr>
          <a:xfrm>
            <a:off x="2802123" y="5394658"/>
            <a:ext cx="650504" cy="20775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100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HCSC</a:t>
            </a:r>
          </a:p>
        </p:txBody>
      </p:sp>
      <p:sp>
        <p:nvSpPr>
          <p:cNvPr id="223" name="Text Placeholder 3">
            <a:extLst>
              <a:ext uri="{FF2B5EF4-FFF2-40B4-BE49-F238E27FC236}">
                <a16:creationId xmlns:a16="http://schemas.microsoft.com/office/drawing/2014/main" id="{A31626B6-35B7-49B9-8386-8F45A57D6602}"/>
              </a:ext>
            </a:extLst>
          </p:cNvPr>
          <p:cNvSpPr txBox="1">
            <a:spLocks/>
          </p:cNvSpPr>
          <p:nvPr/>
        </p:nvSpPr>
        <p:spPr>
          <a:xfrm>
            <a:off x="3380346" y="5394658"/>
            <a:ext cx="1083591" cy="19993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100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HCBB62-X2T</a:t>
            </a:r>
          </a:p>
        </p:txBody>
      </p:sp>
      <p:sp>
        <p:nvSpPr>
          <p:cNvPr id="224" name="Text Placeholder 3">
            <a:extLst>
              <a:ext uri="{FF2B5EF4-FFF2-40B4-BE49-F238E27FC236}">
                <a16:creationId xmlns:a16="http://schemas.microsoft.com/office/drawing/2014/main" id="{96A13F0E-9ADF-4181-A6E9-D13D4B005D1D}"/>
              </a:ext>
            </a:extLst>
          </p:cNvPr>
          <p:cNvSpPr txBox="1">
            <a:spLocks/>
          </p:cNvSpPr>
          <p:nvPr/>
        </p:nvSpPr>
        <p:spPr>
          <a:xfrm>
            <a:off x="4497150" y="5394658"/>
            <a:ext cx="828418" cy="21556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100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HCDB</a:t>
            </a:r>
          </a:p>
        </p:txBody>
      </p:sp>
      <p:sp>
        <p:nvSpPr>
          <p:cNvPr id="225" name="Text Placeholder 3">
            <a:extLst>
              <a:ext uri="{FF2B5EF4-FFF2-40B4-BE49-F238E27FC236}">
                <a16:creationId xmlns:a16="http://schemas.microsoft.com/office/drawing/2014/main" id="{DA72AA3D-3639-408E-9708-E7D3BC655A08}"/>
              </a:ext>
            </a:extLst>
          </p:cNvPr>
          <p:cNvSpPr txBox="1">
            <a:spLocks/>
          </p:cNvSpPr>
          <p:nvPr/>
        </p:nvSpPr>
        <p:spPr>
          <a:xfrm>
            <a:off x="5325568" y="5413279"/>
            <a:ext cx="828418" cy="21556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100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HMMKP82</a:t>
            </a:r>
          </a:p>
        </p:txBody>
      </p:sp>
      <p:sp>
        <p:nvSpPr>
          <p:cNvPr id="226" name="Text Placeholder 3">
            <a:extLst>
              <a:ext uri="{FF2B5EF4-FFF2-40B4-BE49-F238E27FC236}">
                <a16:creationId xmlns:a16="http://schemas.microsoft.com/office/drawing/2014/main" id="{57ED0149-346B-4657-B750-20D477006DAE}"/>
              </a:ext>
            </a:extLst>
          </p:cNvPr>
          <p:cNvSpPr txBox="1">
            <a:spLocks/>
          </p:cNvSpPr>
          <p:nvPr/>
        </p:nvSpPr>
        <p:spPr>
          <a:xfrm>
            <a:off x="6272815" y="5394657"/>
            <a:ext cx="828418" cy="21556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100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HMKP21</a:t>
            </a:r>
          </a:p>
        </p:txBody>
      </p:sp>
      <p:sp>
        <p:nvSpPr>
          <p:cNvPr id="227" name="Text Placeholder 3">
            <a:extLst>
              <a:ext uri="{FF2B5EF4-FFF2-40B4-BE49-F238E27FC236}">
                <a16:creationId xmlns:a16="http://schemas.microsoft.com/office/drawing/2014/main" id="{53121891-66EC-4DD6-8BE6-82D342A91B58}"/>
              </a:ext>
            </a:extLst>
          </p:cNvPr>
          <p:cNvSpPr txBox="1">
            <a:spLocks/>
          </p:cNvSpPr>
          <p:nvPr/>
        </p:nvSpPr>
        <p:spPr>
          <a:xfrm>
            <a:off x="7203019" y="5402474"/>
            <a:ext cx="670691" cy="21556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100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HCAB</a:t>
            </a:r>
          </a:p>
        </p:txBody>
      </p:sp>
      <p:sp>
        <p:nvSpPr>
          <p:cNvPr id="228" name="Text Placeholder 3">
            <a:extLst>
              <a:ext uri="{FF2B5EF4-FFF2-40B4-BE49-F238E27FC236}">
                <a16:creationId xmlns:a16="http://schemas.microsoft.com/office/drawing/2014/main" id="{718D39E9-488A-430F-B20D-EAF501CAD76E}"/>
              </a:ext>
            </a:extLst>
          </p:cNvPr>
          <p:cNvSpPr txBox="1">
            <a:spLocks/>
          </p:cNvSpPr>
          <p:nvPr/>
        </p:nvSpPr>
        <p:spPr>
          <a:xfrm>
            <a:off x="7919725" y="5413278"/>
            <a:ext cx="670691" cy="21556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100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HCAA</a:t>
            </a:r>
          </a:p>
        </p:txBody>
      </p:sp>
    </p:spTree>
    <p:extLst>
      <p:ext uri="{BB962C8B-B14F-4D97-AF65-F5344CB8AC3E}">
        <p14:creationId xmlns:p14="http://schemas.microsoft.com/office/powerpoint/2010/main" val="4955679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6CADD4AD-3D22-48D8-BD18-7B0F593C4426}"/>
              </a:ext>
            </a:extLst>
          </p:cNvPr>
          <p:cNvCxnSpPr>
            <a:cxnSpLocks/>
          </p:cNvCxnSpPr>
          <p:nvPr/>
        </p:nvCxnSpPr>
        <p:spPr>
          <a:xfrm>
            <a:off x="9362119" y="3923441"/>
            <a:ext cx="0" cy="486634"/>
          </a:xfrm>
          <a:prstGeom prst="line">
            <a:avLst/>
          </a:prstGeom>
          <a:ln w="28575"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>
            <a:extLst>
              <a:ext uri="{FF2B5EF4-FFF2-40B4-BE49-F238E27FC236}">
                <a16:creationId xmlns:a16="http://schemas.microsoft.com/office/drawing/2014/main" id="{1515AB86-02DA-44B3-81B8-161641C69DD9}"/>
              </a:ext>
            </a:extLst>
          </p:cNvPr>
          <p:cNvCxnSpPr>
            <a:cxnSpLocks/>
          </p:cNvCxnSpPr>
          <p:nvPr/>
        </p:nvCxnSpPr>
        <p:spPr>
          <a:xfrm>
            <a:off x="5206645" y="3724272"/>
            <a:ext cx="0" cy="527688"/>
          </a:xfrm>
          <a:prstGeom prst="line">
            <a:avLst/>
          </a:prstGeom>
          <a:ln w="28575"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>
            <a:extLst>
              <a:ext uri="{FF2B5EF4-FFF2-40B4-BE49-F238E27FC236}">
                <a16:creationId xmlns:a16="http://schemas.microsoft.com/office/drawing/2014/main" id="{94ADA081-31AD-46F6-8AB6-37CF7A25136D}"/>
              </a:ext>
            </a:extLst>
          </p:cNvPr>
          <p:cNvCxnSpPr>
            <a:cxnSpLocks/>
          </p:cNvCxnSpPr>
          <p:nvPr/>
        </p:nvCxnSpPr>
        <p:spPr>
          <a:xfrm>
            <a:off x="1579525" y="3724272"/>
            <a:ext cx="0" cy="527688"/>
          </a:xfrm>
          <a:prstGeom prst="line">
            <a:avLst/>
          </a:prstGeom>
          <a:ln w="28575"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C3C583-010C-432F-93E3-780B4C09809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Energy Storage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A7FD92-58A8-4CE0-B08E-3B036E6AEF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1F4E79"/>
                </a:solidFill>
              </a:rPr>
              <a:t>Low Voltage Devices</a:t>
            </a:r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2E168B07-1E5A-4F83-AE11-F03F15C85DB1}"/>
              </a:ext>
            </a:extLst>
          </p:cNvPr>
          <p:cNvGrpSpPr/>
          <p:nvPr/>
        </p:nvGrpSpPr>
        <p:grpSpPr>
          <a:xfrm>
            <a:off x="769144" y="1546093"/>
            <a:ext cx="10653712" cy="1882907"/>
            <a:chOff x="1223963" y="1339889"/>
            <a:chExt cx="10653712" cy="1882907"/>
          </a:xfrm>
        </p:grpSpPr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07C7C1F9-0953-4082-B8BA-86AD94C29E56}"/>
                </a:ext>
              </a:extLst>
            </p:cNvPr>
            <p:cNvGrpSpPr/>
            <p:nvPr/>
          </p:nvGrpSpPr>
          <p:grpSpPr>
            <a:xfrm>
              <a:off x="1223963" y="1913641"/>
              <a:ext cx="2742537" cy="1299917"/>
              <a:chOff x="1223963" y="1913641"/>
              <a:chExt cx="2742537" cy="1299917"/>
            </a:xfrm>
          </p:grpSpPr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19201F07-26EA-42A7-93B4-B7FF34B2532F}"/>
                  </a:ext>
                </a:extLst>
              </p:cNvPr>
              <p:cNvSpPr/>
              <p:nvPr/>
            </p:nvSpPr>
            <p:spPr>
              <a:xfrm flipH="1">
                <a:off x="2812276" y="2917825"/>
                <a:ext cx="167760" cy="53032"/>
              </a:xfrm>
              <a:custGeom>
                <a:avLst/>
                <a:gdLst>
                  <a:gd name="connsiteX0" fmla="*/ 504823 w 1009646"/>
                  <a:gd name="connsiteY0" fmla="*/ 0 h 169192"/>
                  <a:gd name="connsiteX1" fmla="*/ 1009646 w 1009646"/>
                  <a:gd name="connsiteY1" fmla="*/ 159224 h 169192"/>
                  <a:gd name="connsiteX2" fmla="*/ 1006460 w 1009646"/>
                  <a:gd name="connsiteY2" fmla="*/ 169192 h 169192"/>
                  <a:gd name="connsiteX3" fmla="*/ 3186 w 1009646"/>
                  <a:gd name="connsiteY3" fmla="*/ 169192 h 169192"/>
                  <a:gd name="connsiteX4" fmla="*/ 0 w 1009646"/>
                  <a:gd name="connsiteY4" fmla="*/ 159224 h 169192"/>
                  <a:gd name="connsiteX5" fmla="*/ 504823 w 1009646"/>
                  <a:gd name="connsiteY5" fmla="*/ 0 h 169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9646" h="169192">
                    <a:moveTo>
                      <a:pt x="504823" y="0"/>
                    </a:moveTo>
                    <a:cubicBezTo>
                      <a:pt x="783629" y="0"/>
                      <a:pt x="1009646" y="71287"/>
                      <a:pt x="1009646" y="159224"/>
                    </a:cubicBezTo>
                    <a:lnTo>
                      <a:pt x="1006460" y="169192"/>
                    </a:lnTo>
                    <a:lnTo>
                      <a:pt x="3186" y="169192"/>
                    </a:lnTo>
                    <a:lnTo>
                      <a:pt x="0" y="159224"/>
                    </a:lnTo>
                    <a:cubicBezTo>
                      <a:pt x="0" y="71287"/>
                      <a:pt x="226017" y="0"/>
                      <a:pt x="504823" y="0"/>
                    </a:cubicBez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93E553F1-D3A1-4909-B1A5-DB14E33E489F}"/>
                  </a:ext>
                </a:extLst>
              </p:cNvPr>
              <p:cNvGrpSpPr/>
              <p:nvPr/>
            </p:nvGrpSpPr>
            <p:grpSpPr>
              <a:xfrm>
                <a:off x="1223963" y="1913641"/>
                <a:ext cx="802800" cy="480767"/>
                <a:chOff x="1223963" y="1913641"/>
                <a:chExt cx="802800" cy="480767"/>
              </a:xfrm>
            </p:grpSpPr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2199B37A-C599-4A96-9186-83DC8D711BC6}"/>
                    </a:ext>
                  </a:extLst>
                </p:cNvPr>
                <p:cNvSpPr/>
                <p:nvPr/>
              </p:nvSpPr>
              <p:spPr>
                <a:xfrm>
                  <a:off x="1223963" y="1913641"/>
                  <a:ext cx="802800" cy="480767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10" name="Straight Connector 9">
                  <a:extLst>
                    <a:ext uri="{FF2B5EF4-FFF2-40B4-BE49-F238E27FC236}">
                      <a16:creationId xmlns:a16="http://schemas.microsoft.com/office/drawing/2014/main" id="{7ADD96B0-60D7-4FF9-9482-76C6650C282A}"/>
                    </a:ext>
                  </a:extLst>
                </p:cNvPr>
                <p:cNvCxnSpPr/>
                <p:nvPr/>
              </p:nvCxnSpPr>
              <p:spPr>
                <a:xfrm>
                  <a:off x="1923068" y="1979627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>
                  <a:extLst>
                    <a:ext uri="{FF2B5EF4-FFF2-40B4-BE49-F238E27FC236}">
                      <a16:creationId xmlns:a16="http://schemas.microsoft.com/office/drawing/2014/main" id="{04167B68-9E5B-4822-AF9F-FCBF09A4657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77506" y="2064469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>
                  <a:extLst>
                    <a:ext uri="{FF2B5EF4-FFF2-40B4-BE49-F238E27FC236}">
                      <a16:creationId xmlns:a16="http://schemas.microsoft.com/office/drawing/2014/main" id="{2BB4EA7B-5916-4C3F-93B3-6351A4E02199}"/>
                    </a:ext>
                  </a:extLst>
                </p:cNvPr>
                <p:cNvCxnSpPr/>
                <p:nvPr/>
              </p:nvCxnSpPr>
              <p:spPr>
                <a:xfrm>
                  <a:off x="1824414" y="1979627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677084D8-61FC-465D-8934-E8005E7BEA3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769556" y="2064469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>
                  <a:extLst>
                    <a:ext uri="{FF2B5EF4-FFF2-40B4-BE49-F238E27FC236}">
                      <a16:creationId xmlns:a16="http://schemas.microsoft.com/office/drawing/2014/main" id="{26DD5669-B57E-4E01-AC3A-E9D8F3D643B2}"/>
                    </a:ext>
                  </a:extLst>
                </p:cNvPr>
                <p:cNvCxnSpPr/>
                <p:nvPr/>
              </p:nvCxnSpPr>
              <p:spPr>
                <a:xfrm>
                  <a:off x="1716464" y="1979627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4EE214FE-50DE-47CB-9CE4-EC5FA55FCD8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48906" y="2062896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id="{C8D0B60A-5D4F-49BB-9C1D-038AC9A0C60B}"/>
                    </a:ext>
                  </a:extLst>
                </p:cNvPr>
                <p:cNvCxnSpPr/>
                <p:nvPr/>
              </p:nvCxnSpPr>
              <p:spPr>
                <a:xfrm>
                  <a:off x="1595814" y="1978054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>
                  <a:extLst>
                    <a:ext uri="{FF2B5EF4-FFF2-40B4-BE49-F238E27FC236}">
                      <a16:creationId xmlns:a16="http://schemas.microsoft.com/office/drawing/2014/main" id="{B4704C1F-53ED-46E3-A74E-14EEDCB4B0C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540956" y="2062896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>
                  <a:extLst>
                    <a:ext uri="{FF2B5EF4-FFF2-40B4-BE49-F238E27FC236}">
                      <a16:creationId xmlns:a16="http://schemas.microsoft.com/office/drawing/2014/main" id="{B84A8180-137D-495C-A3B4-79DF4EEC8AEF}"/>
                    </a:ext>
                  </a:extLst>
                </p:cNvPr>
                <p:cNvCxnSpPr/>
                <p:nvPr/>
              </p:nvCxnSpPr>
              <p:spPr>
                <a:xfrm>
                  <a:off x="1487864" y="1978054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19">
                  <a:extLst>
                    <a:ext uri="{FF2B5EF4-FFF2-40B4-BE49-F238E27FC236}">
                      <a16:creationId xmlns:a16="http://schemas.microsoft.com/office/drawing/2014/main" id="{BF40EA14-AD92-4D18-8386-E5C0177A4EA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26656" y="2062896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BB4462D8-E45B-403D-AC9D-FD71C1F03482}"/>
                    </a:ext>
                  </a:extLst>
                </p:cNvPr>
                <p:cNvCxnSpPr/>
                <p:nvPr/>
              </p:nvCxnSpPr>
              <p:spPr>
                <a:xfrm>
                  <a:off x="1373564" y="1978054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AAAC1E98-F866-4339-951B-69945046D0D3}"/>
                  </a:ext>
                </a:extLst>
              </p:cNvPr>
              <p:cNvGrpSpPr/>
              <p:nvPr/>
            </p:nvGrpSpPr>
            <p:grpSpPr>
              <a:xfrm>
                <a:off x="1223963" y="2732791"/>
                <a:ext cx="802800" cy="480767"/>
                <a:chOff x="1223963" y="1913641"/>
                <a:chExt cx="802800" cy="480767"/>
              </a:xfrm>
            </p:grpSpPr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B6601302-5D2B-4BFC-ABA8-143E3268CCEC}"/>
                    </a:ext>
                  </a:extLst>
                </p:cNvPr>
                <p:cNvSpPr/>
                <p:nvPr/>
              </p:nvSpPr>
              <p:spPr>
                <a:xfrm>
                  <a:off x="1223963" y="1913641"/>
                  <a:ext cx="802800" cy="480767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1701B268-BD5F-4C05-AB0B-CABF1572E74B}"/>
                    </a:ext>
                  </a:extLst>
                </p:cNvPr>
                <p:cNvCxnSpPr/>
                <p:nvPr/>
              </p:nvCxnSpPr>
              <p:spPr>
                <a:xfrm>
                  <a:off x="1923068" y="1979627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38AAEC35-D9D5-4E00-BBD7-3E0B8FC7F87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77506" y="2064469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15237079-8936-4FC0-8291-5D9788EB0670}"/>
                    </a:ext>
                  </a:extLst>
                </p:cNvPr>
                <p:cNvCxnSpPr/>
                <p:nvPr/>
              </p:nvCxnSpPr>
              <p:spPr>
                <a:xfrm>
                  <a:off x="1824414" y="1979627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1E2438A1-36FE-4318-994F-067C6F9FDB5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769556" y="2064469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>
                  <a:extLst>
                    <a:ext uri="{FF2B5EF4-FFF2-40B4-BE49-F238E27FC236}">
                      <a16:creationId xmlns:a16="http://schemas.microsoft.com/office/drawing/2014/main" id="{87D227B5-1371-4D93-BCE9-50DAB462C5B3}"/>
                    </a:ext>
                  </a:extLst>
                </p:cNvPr>
                <p:cNvCxnSpPr/>
                <p:nvPr/>
              </p:nvCxnSpPr>
              <p:spPr>
                <a:xfrm>
                  <a:off x="1716464" y="1979627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239109F7-54D6-4200-B5A3-3D28F6B201F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48906" y="2062896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3F34FF18-A7E0-4BD2-B2E2-6958A877FB1D}"/>
                    </a:ext>
                  </a:extLst>
                </p:cNvPr>
                <p:cNvCxnSpPr/>
                <p:nvPr/>
              </p:nvCxnSpPr>
              <p:spPr>
                <a:xfrm>
                  <a:off x="1595814" y="1978054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>
                  <a:extLst>
                    <a:ext uri="{FF2B5EF4-FFF2-40B4-BE49-F238E27FC236}">
                      <a16:creationId xmlns:a16="http://schemas.microsoft.com/office/drawing/2014/main" id="{B6E5F1CA-99CB-4C8C-8439-59F29060599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540956" y="2062896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>
                  <a:extLst>
                    <a:ext uri="{FF2B5EF4-FFF2-40B4-BE49-F238E27FC236}">
                      <a16:creationId xmlns:a16="http://schemas.microsoft.com/office/drawing/2014/main" id="{25BFE0A1-629B-473E-9827-079F2BDC029A}"/>
                    </a:ext>
                  </a:extLst>
                </p:cNvPr>
                <p:cNvCxnSpPr/>
                <p:nvPr/>
              </p:nvCxnSpPr>
              <p:spPr>
                <a:xfrm>
                  <a:off x="1487864" y="1978054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>
                  <a:extLst>
                    <a:ext uri="{FF2B5EF4-FFF2-40B4-BE49-F238E27FC236}">
                      <a16:creationId xmlns:a16="http://schemas.microsoft.com/office/drawing/2014/main" id="{743D0F81-9D2A-4E88-85A1-0587FA12F54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26656" y="2062896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>
                  <a:extLst>
                    <a:ext uri="{FF2B5EF4-FFF2-40B4-BE49-F238E27FC236}">
                      <a16:creationId xmlns:a16="http://schemas.microsoft.com/office/drawing/2014/main" id="{BE084D31-7701-406C-BCF6-04C9EBF65AC8}"/>
                    </a:ext>
                  </a:extLst>
                </p:cNvPr>
                <p:cNvCxnSpPr/>
                <p:nvPr/>
              </p:nvCxnSpPr>
              <p:spPr>
                <a:xfrm>
                  <a:off x="1373564" y="1978054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6DAE7B57-C3D3-4143-8B84-542E3AC51A70}"/>
                  </a:ext>
                </a:extLst>
              </p:cNvPr>
              <p:cNvCxnSpPr>
                <a:cxnSpLocks/>
                <a:stCxn id="8" idx="2"/>
                <a:endCxn id="24" idx="0"/>
              </p:cNvCxnSpPr>
              <p:nvPr/>
            </p:nvCxnSpPr>
            <p:spPr>
              <a:xfrm>
                <a:off x="1625363" y="2394408"/>
                <a:ext cx="0" cy="338383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28661A78-4ECA-4B31-80F6-BD35A7623C6D}"/>
                  </a:ext>
                </a:extLst>
              </p:cNvPr>
              <p:cNvGrpSpPr/>
              <p:nvPr/>
            </p:nvGrpSpPr>
            <p:grpSpPr>
              <a:xfrm>
                <a:off x="2026763" y="2093899"/>
                <a:ext cx="626774" cy="105318"/>
                <a:chOff x="2271109" y="2517200"/>
                <a:chExt cx="626774" cy="105318"/>
              </a:xfrm>
            </p:grpSpPr>
            <p:cxnSp>
              <p:nvCxnSpPr>
                <p:cNvPr id="39" name="Straight Connector 38">
                  <a:extLst>
                    <a:ext uri="{FF2B5EF4-FFF2-40B4-BE49-F238E27FC236}">
                      <a16:creationId xmlns:a16="http://schemas.microsoft.com/office/drawing/2014/main" id="{3F662AA0-4672-49B5-82E1-C2771BB4B203}"/>
                    </a:ext>
                  </a:extLst>
                </p:cNvPr>
                <p:cNvCxnSpPr>
                  <a:cxnSpLocks/>
                  <a:endCxn id="8" idx="3"/>
                </p:cNvCxnSpPr>
                <p:nvPr/>
              </p:nvCxnSpPr>
              <p:spPr>
                <a:xfrm flipH="1">
                  <a:off x="2271109" y="2577326"/>
                  <a:ext cx="62677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5655BB20-AD08-4E6C-B626-AB3ECB4FF939}"/>
                    </a:ext>
                  </a:extLst>
                </p:cNvPr>
                <p:cNvSpPr/>
                <p:nvPr/>
              </p:nvSpPr>
              <p:spPr>
                <a:xfrm>
                  <a:off x="2409727" y="2517200"/>
                  <a:ext cx="325437" cy="105318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27384D84-C275-4628-80D3-ABB760010713}"/>
                  </a:ext>
                </a:extLst>
              </p:cNvPr>
              <p:cNvGrpSpPr/>
              <p:nvPr/>
            </p:nvGrpSpPr>
            <p:grpSpPr>
              <a:xfrm>
                <a:off x="2033458" y="2905587"/>
                <a:ext cx="626774" cy="105318"/>
                <a:chOff x="2271109" y="2517200"/>
                <a:chExt cx="626774" cy="105318"/>
              </a:xfrm>
            </p:grpSpPr>
            <p:cxnSp>
              <p:nvCxnSpPr>
                <p:cNvPr id="55" name="Straight Connector 54">
                  <a:extLst>
                    <a:ext uri="{FF2B5EF4-FFF2-40B4-BE49-F238E27FC236}">
                      <a16:creationId xmlns:a16="http://schemas.microsoft.com/office/drawing/2014/main" id="{315E42D8-DF9B-4AE2-AAF6-943F9ED539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271109" y="2577326"/>
                  <a:ext cx="62677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AAFECB7D-D80E-430E-85DB-7291AD3FD9A0}"/>
                    </a:ext>
                  </a:extLst>
                </p:cNvPr>
                <p:cNvSpPr/>
                <p:nvPr/>
              </p:nvSpPr>
              <p:spPr>
                <a:xfrm>
                  <a:off x="2409727" y="2517200"/>
                  <a:ext cx="325437" cy="105318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5D3ED88A-BE24-4759-B7AB-72DAC72C6A8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36131" y="2806411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EE04329D-EAC5-4646-893E-B5715014A2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36131" y="1994317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8FAF2B20-A9BA-47E9-AD56-743C58A75C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08158" y="2154286"/>
                <a:ext cx="62677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6322AD4B-B175-4F46-91C2-94F9E237AE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08158" y="2973173"/>
                <a:ext cx="62677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476C4F13-F606-4728-B612-F728BA239EF2}"/>
                  </a:ext>
                </a:extLst>
              </p:cNvPr>
              <p:cNvSpPr/>
              <p:nvPr/>
            </p:nvSpPr>
            <p:spPr>
              <a:xfrm flipH="1">
                <a:off x="2808158" y="2093526"/>
                <a:ext cx="167760" cy="53032"/>
              </a:xfrm>
              <a:custGeom>
                <a:avLst/>
                <a:gdLst>
                  <a:gd name="connsiteX0" fmla="*/ 504823 w 1009646"/>
                  <a:gd name="connsiteY0" fmla="*/ 0 h 169192"/>
                  <a:gd name="connsiteX1" fmla="*/ 1009646 w 1009646"/>
                  <a:gd name="connsiteY1" fmla="*/ 159224 h 169192"/>
                  <a:gd name="connsiteX2" fmla="*/ 1006460 w 1009646"/>
                  <a:gd name="connsiteY2" fmla="*/ 169192 h 169192"/>
                  <a:gd name="connsiteX3" fmla="*/ 3186 w 1009646"/>
                  <a:gd name="connsiteY3" fmla="*/ 169192 h 169192"/>
                  <a:gd name="connsiteX4" fmla="*/ 0 w 1009646"/>
                  <a:gd name="connsiteY4" fmla="*/ 159224 h 169192"/>
                  <a:gd name="connsiteX5" fmla="*/ 504823 w 1009646"/>
                  <a:gd name="connsiteY5" fmla="*/ 0 h 169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9646" h="169192">
                    <a:moveTo>
                      <a:pt x="504823" y="0"/>
                    </a:moveTo>
                    <a:cubicBezTo>
                      <a:pt x="783629" y="0"/>
                      <a:pt x="1009646" y="71287"/>
                      <a:pt x="1009646" y="159224"/>
                    </a:cubicBezTo>
                    <a:lnTo>
                      <a:pt x="1006460" y="169192"/>
                    </a:lnTo>
                    <a:lnTo>
                      <a:pt x="3186" y="169192"/>
                    </a:lnTo>
                    <a:lnTo>
                      <a:pt x="0" y="159224"/>
                    </a:lnTo>
                    <a:cubicBezTo>
                      <a:pt x="0" y="71287"/>
                      <a:pt x="226017" y="0"/>
                      <a:pt x="504823" y="0"/>
                    </a:cubicBez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4817F1DA-6682-4CCB-B2C9-70F6A4EA440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34932" y="2154023"/>
                <a:ext cx="0" cy="81915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DE10782C-C50B-4B93-A5A5-E700AA136ED0}"/>
                  </a:ext>
                </a:extLst>
              </p:cNvPr>
              <p:cNvGrpSpPr/>
              <p:nvPr/>
            </p:nvGrpSpPr>
            <p:grpSpPr>
              <a:xfrm>
                <a:off x="3434932" y="2401040"/>
                <a:ext cx="531568" cy="162558"/>
                <a:chOff x="3423285" y="2356572"/>
                <a:chExt cx="531568" cy="162558"/>
              </a:xfrm>
            </p:grpSpPr>
            <p:cxnSp>
              <p:nvCxnSpPr>
                <p:cNvPr id="79" name="Straight Connector 78">
                  <a:extLst>
                    <a:ext uri="{FF2B5EF4-FFF2-40B4-BE49-F238E27FC236}">
                      <a16:creationId xmlns:a16="http://schemas.microsoft.com/office/drawing/2014/main" id="{7C67A389-0682-47E4-90E9-9B47D99B690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423285" y="2519130"/>
                  <a:ext cx="29452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>
                  <a:extLst>
                    <a:ext uri="{FF2B5EF4-FFF2-40B4-BE49-F238E27FC236}">
                      <a16:creationId xmlns:a16="http://schemas.microsoft.com/office/drawing/2014/main" id="{27A5A497-A3C5-4286-854E-CBEFC0202FF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717809" y="2356572"/>
                  <a:ext cx="237044" cy="162558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74947E08-2777-4440-AD5C-C7FC473BFD01}"/>
                </a:ext>
              </a:extLst>
            </p:cNvPr>
            <p:cNvGrpSpPr/>
            <p:nvPr/>
          </p:nvGrpSpPr>
          <p:grpSpPr>
            <a:xfrm>
              <a:off x="3937482" y="2344177"/>
              <a:ext cx="4055702" cy="878619"/>
              <a:chOff x="4477232" y="2344177"/>
              <a:chExt cx="4055702" cy="878619"/>
            </a:xfrm>
          </p:grpSpPr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8EBCE187-41BB-4D80-9097-C73E673A365A}"/>
                  </a:ext>
                </a:extLst>
              </p:cNvPr>
              <p:cNvGrpSpPr/>
              <p:nvPr/>
            </p:nvGrpSpPr>
            <p:grpSpPr>
              <a:xfrm>
                <a:off x="4477232" y="2495121"/>
                <a:ext cx="507518" cy="136954"/>
                <a:chOff x="4489137" y="2495121"/>
                <a:chExt cx="507518" cy="136954"/>
              </a:xfrm>
            </p:grpSpPr>
            <p:cxnSp>
              <p:nvCxnSpPr>
                <p:cNvPr id="82" name="Straight Connector 81">
                  <a:extLst>
                    <a:ext uri="{FF2B5EF4-FFF2-40B4-BE49-F238E27FC236}">
                      <a16:creationId xmlns:a16="http://schemas.microsoft.com/office/drawing/2014/main" id="{669826B0-736B-43C4-AEDB-14AF780670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557711" y="2563598"/>
                  <a:ext cx="43894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3" name="Oval 82">
                  <a:extLst>
                    <a:ext uri="{FF2B5EF4-FFF2-40B4-BE49-F238E27FC236}">
                      <a16:creationId xmlns:a16="http://schemas.microsoft.com/office/drawing/2014/main" id="{12B0D02D-B3C3-45C2-A13B-4CECABE75895}"/>
                    </a:ext>
                  </a:extLst>
                </p:cNvPr>
                <p:cNvSpPr/>
                <p:nvPr/>
              </p:nvSpPr>
              <p:spPr>
                <a:xfrm>
                  <a:off x="4489137" y="2539568"/>
                  <a:ext cx="45719" cy="45719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84" name="Straight Connector 83">
                  <a:extLst>
                    <a:ext uri="{FF2B5EF4-FFF2-40B4-BE49-F238E27FC236}">
                      <a16:creationId xmlns:a16="http://schemas.microsoft.com/office/drawing/2014/main" id="{DA55AFC4-CD61-4B2D-A0D8-8D7A1D6036A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547111" y="2495121"/>
                  <a:ext cx="0" cy="136954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50DA5537-4275-4421-A677-F43740E8089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78941" y="2401040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DADAC3E8-2A12-46D2-B255-5424B58BC69F}"/>
                  </a:ext>
                </a:extLst>
              </p:cNvPr>
              <p:cNvGrpSpPr/>
              <p:nvPr/>
            </p:nvGrpSpPr>
            <p:grpSpPr>
              <a:xfrm>
                <a:off x="5244501" y="2406120"/>
                <a:ext cx="543970" cy="225955"/>
                <a:chOff x="5264435" y="2718386"/>
                <a:chExt cx="543970" cy="225955"/>
              </a:xfrm>
            </p:grpSpPr>
            <p:grpSp>
              <p:nvGrpSpPr>
                <p:cNvPr id="97" name="Group 96">
                  <a:extLst>
                    <a:ext uri="{FF2B5EF4-FFF2-40B4-BE49-F238E27FC236}">
                      <a16:creationId xmlns:a16="http://schemas.microsoft.com/office/drawing/2014/main" id="{DF611563-28D1-4AAC-AF13-586E2B2B1A4F}"/>
                    </a:ext>
                  </a:extLst>
                </p:cNvPr>
                <p:cNvGrpSpPr/>
                <p:nvPr/>
              </p:nvGrpSpPr>
              <p:grpSpPr>
                <a:xfrm>
                  <a:off x="5264435" y="2718386"/>
                  <a:ext cx="543970" cy="225955"/>
                  <a:chOff x="4156583" y="2558520"/>
                  <a:chExt cx="543970" cy="225955"/>
                </a:xfrm>
              </p:grpSpPr>
              <p:grpSp>
                <p:nvGrpSpPr>
                  <p:cNvPr id="90" name="Group 89">
                    <a:extLst>
                      <a:ext uri="{FF2B5EF4-FFF2-40B4-BE49-F238E27FC236}">
                        <a16:creationId xmlns:a16="http://schemas.microsoft.com/office/drawing/2014/main" id="{B9001FD7-3D6F-4CB9-895E-E4301464988F}"/>
                      </a:ext>
                    </a:extLst>
                  </p:cNvPr>
                  <p:cNvGrpSpPr/>
                  <p:nvPr/>
                </p:nvGrpSpPr>
                <p:grpSpPr>
                  <a:xfrm>
                    <a:off x="4156583" y="2647521"/>
                    <a:ext cx="320167" cy="136954"/>
                    <a:chOff x="4016088" y="2495121"/>
                    <a:chExt cx="320167" cy="136954"/>
                  </a:xfrm>
                </p:grpSpPr>
                <p:cxnSp>
                  <p:nvCxnSpPr>
                    <p:cNvPr id="91" name="Straight Connector 90">
                      <a:extLst>
                        <a:ext uri="{FF2B5EF4-FFF2-40B4-BE49-F238E27FC236}">
                          <a16:creationId xmlns:a16="http://schemas.microsoft.com/office/drawing/2014/main" id="{870DD928-C42E-4B4B-ACE2-1D8FDB333D0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4016088" y="2563598"/>
                      <a:ext cx="320167" cy="0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3" name="Straight Connector 92">
                      <a:extLst>
                        <a:ext uri="{FF2B5EF4-FFF2-40B4-BE49-F238E27FC236}">
                          <a16:creationId xmlns:a16="http://schemas.microsoft.com/office/drawing/2014/main" id="{062CFC67-74E3-40E9-864F-0AD3CD8B45D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4025612" y="2495121"/>
                      <a:ext cx="0" cy="136954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94" name="Straight Connector 93">
                    <a:extLst>
                      <a:ext uri="{FF2B5EF4-FFF2-40B4-BE49-F238E27FC236}">
                        <a16:creationId xmlns:a16="http://schemas.microsoft.com/office/drawing/2014/main" id="{CE5248B4-545E-4D65-AB3E-2D236071E1A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463509" y="2558520"/>
                    <a:ext cx="237044" cy="162558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98" name="Multiplication Sign 97">
                  <a:extLst>
                    <a:ext uri="{FF2B5EF4-FFF2-40B4-BE49-F238E27FC236}">
                      <a16:creationId xmlns:a16="http://schemas.microsoft.com/office/drawing/2014/main" id="{3A8166E0-ED36-4F30-A45D-C57E5FD9F0EF}"/>
                    </a:ext>
                  </a:extLst>
                </p:cNvPr>
                <p:cNvSpPr/>
                <p:nvPr/>
              </p:nvSpPr>
              <p:spPr>
                <a:xfrm>
                  <a:off x="5298835" y="2807369"/>
                  <a:ext cx="123825" cy="133452"/>
                </a:xfrm>
                <a:prstGeom prst="mathMultiply">
                  <a:avLst>
                    <a:gd name="adj1" fmla="val 0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9DE52EE5-B9DB-40E3-84DD-5A8BB54776C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738168" y="2559620"/>
                <a:ext cx="259023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4F9121A3-DDB5-43DB-8331-F4D6D4BDB0EA}"/>
                  </a:ext>
                </a:extLst>
              </p:cNvPr>
              <p:cNvSpPr/>
              <p:nvPr/>
            </p:nvSpPr>
            <p:spPr>
              <a:xfrm flipH="1">
                <a:off x="5738168" y="2498860"/>
                <a:ext cx="167760" cy="53032"/>
              </a:xfrm>
              <a:custGeom>
                <a:avLst/>
                <a:gdLst>
                  <a:gd name="connsiteX0" fmla="*/ 504823 w 1009646"/>
                  <a:gd name="connsiteY0" fmla="*/ 0 h 169192"/>
                  <a:gd name="connsiteX1" fmla="*/ 1009646 w 1009646"/>
                  <a:gd name="connsiteY1" fmla="*/ 159224 h 169192"/>
                  <a:gd name="connsiteX2" fmla="*/ 1006460 w 1009646"/>
                  <a:gd name="connsiteY2" fmla="*/ 169192 h 169192"/>
                  <a:gd name="connsiteX3" fmla="*/ 3186 w 1009646"/>
                  <a:gd name="connsiteY3" fmla="*/ 169192 h 169192"/>
                  <a:gd name="connsiteX4" fmla="*/ 0 w 1009646"/>
                  <a:gd name="connsiteY4" fmla="*/ 159224 h 169192"/>
                  <a:gd name="connsiteX5" fmla="*/ 504823 w 1009646"/>
                  <a:gd name="connsiteY5" fmla="*/ 0 h 169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9646" h="169192">
                    <a:moveTo>
                      <a:pt x="504823" y="0"/>
                    </a:moveTo>
                    <a:cubicBezTo>
                      <a:pt x="783629" y="0"/>
                      <a:pt x="1009646" y="71287"/>
                      <a:pt x="1009646" y="159224"/>
                    </a:cubicBezTo>
                    <a:lnTo>
                      <a:pt x="1006460" y="169192"/>
                    </a:lnTo>
                    <a:lnTo>
                      <a:pt x="3186" y="169192"/>
                    </a:lnTo>
                    <a:lnTo>
                      <a:pt x="0" y="159224"/>
                    </a:lnTo>
                    <a:cubicBezTo>
                      <a:pt x="0" y="71287"/>
                      <a:pt x="226017" y="0"/>
                      <a:pt x="504823" y="0"/>
                    </a:cubicBez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4CBCB6DD-8C9C-4E4F-A287-1054F4B27686}"/>
                  </a:ext>
                </a:extLst>
              </p:cNvPr>
              <p:cNvSpPr/>
              <p:nvPr/>
            </p:nvSpPr>
            <p:spPr>
              <a:xfrm>
                <a:off x="5992305" y="2389373"/>
                <a:ext cx="672599" cy="340494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0BE185D4-8530-47FB-AD2A-22EBF5CD697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003805" y="2401040"/>
                <a:ext cx="661099" cy="32882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7A6BC973-D2D2-4B2F-AA3E-5C2DD30DC751}"/>
                  </a:ext>
                </a:extLst>
              </p:cNvPr>
              <p:cNvSpPr txBox="1"/>
              <p:nvPr/>
            </p:nvSpPr>
            <p:spPr>
              <a:xfrm>
                <a:off x="5937172" y="2344177"/>
                <a:ext cx="35619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800" dirty="0">
                    <a:latin typeface="DengXian Light" panose="02010600030101010101" pitchFamily="2" charset="-122"/>
                    <a:ea typeface="DengXian Light" panose="02010600030101010101" pitchFamily="2" charset="-122"/>
                  </a:rPr>
                  <a:t>DC</a:t>
                </a:r>
                <a:endParaRPr lang="en-GB" sz="800" dirty="0">
                  <a:latin typeface="DengXian Light" panose="02010600030101010101" pitchFamily="2" charset="-122"/>
                  <a:ea typeface="DengXian Light" panose="02010600030101010101" pitchFamily="2" charset="-122"/>
                </a:endParaRPr>
              </a:p>
            </p:txBody>
          </p:sp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0FCFF14F-B9F5-44B8-A2B3-BEBB4A7E91B0}"/>
                  </a:ext>
                </a:extLst>
              </p:cNvPr>
              <p:cNvSpPr txBox="1"/>
              <p:nvPr/>
            </p:nvSpPr>
            <p:spPr>
              <a:xfrm>
                <a:off x="6392981" y="2551106"/>
                <a:ext cx="35619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800" dirty="0">
                    <a:latin typeface="DengXian Light" panose="02010600030101010101" pitchFamily="2" charset="-122"/>
                    <a:ea typeface="DengXian Light" panose="02010600030101010101" pitchFamily="2" charset="-122"/>
                  </a:rPr>
                  <a:t>AC</a:t>
                </a:r>
                <a:endParaRPr lang="en-GB" sz="800" dirty="0">
                  <a:latin typeface="DengXian Light" panose="02010600030101010101" pitchFamily="2" charset="-122"/>
                  <a:ea typeface="DengXian Light" panose="02010600030101010101" pitchFamily="2" charset="-122"/>
                </a:endParaRPr>
              </a:p>
            </p:txBody>
          </p: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3B4EBDE7-7422-4D75-AC89-8CF42FDA5DC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657723" y="2551106"/>
                <a:ext cx="29452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3E96A8B7-F554-4A24-9403-605053EB7EC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52247" y="2388548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001D33E3-82EA-4432-9716-F8FBB293DBF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138355" y="2552709"/>
                <a:ext cx="431369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B9E7B324-F651-4077-8659-9811A16C6236}"/>
                  </a:ext>
                </a:extLst>
              </p:cNvPr>
              <p:cNvSpPr/>
              <p:nvPr/>
            </p:nvSpPr>
            <p:spPr>
              <a:xfrm flipH="1">
                <a:off x="7138355" y="2491949"/>
                <a:ext cx="167760" cy="53032"/>
              </a:xfrm>
              <a:custGeom>
                <a:avLst/>
                <a:gdLst>
                  <a:gd name="connsiteX0" fmla="*/ 504823 w 1009646"/>
                  <a:gd name="connsiteY0" fmla="*/ 0 h 169192"/>
                  <a:gd name="connsiteX1" fmla="*/ 1009646 w 1009646"/>
                  <a:gd name="connsiteY1" fmla="*/ 159224 h 169192"/>
                  <a:gd name="connsiteX2" fmla="*/ 1006460 w 1009646"/>
                  <a:gd name="connsiteY2" fmla="*/ 169192 h 169192"/>
                  <a:gd name="connsiteX3" fmla="*/ 3186 w 1009646"/>
                  <a:gd name="connsiteY3" fmla="*/ 169192 h 169192"/>
                  <a:gd name="connsiteX4" fmla="*/ 0 w 1009646"/>
                  <a:gd name="connsiteY4" fmla="*/ 159224 h 169192"/>
                  <a:gd name="connsiteX5" fmla="*/ 504823 w 1009646"/>
                  <a:gd name="connsiteY5" fmla="*/ 0 h 169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9646" h="169192">
                    <a:moveTo>
                      <a:pt x="504823" y="0"/>
                    </a:moveTo>
                    <a:cubicBezTo>
                      <a:pt x="783629" y="0"/>
                      <a:pt x="1009646" y="71287"/>
                      <a:pt x="1009646" y="159224"/>
                    </a:cubicBezTo>
                    <a:lnTo>
                      <a:pt x="1006460" y="169192"/>
                    </a:lnTo>
                    <a:lnTo>
                      <a:pt x="3186" y="169192"/>
                    </a:lnTo>
                    <a:lnTo>
                      <a:pt x="0" y="159224"/>
                    </a:lnTo>
                    <a:cubicBezTo>
                      <a:pt x="0" y="71287"/>
                      <a:pt x="226017" y="0"/>
                      <a:pt x="504823" y="0"/>
                    </a:cubicBez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2DB380E1-051D-45DA-BD7A-F4D656FA2616}"/>
                  </a:ext>
                </a:extLst>
              </p:cNvPr>
              <p:cNvGrpSpPr/>
              <p:nvPr/>
            </p:nvGrpSpPr>
            <p:grpSpPr>
              <a:xfrm>
                <a:off x="7801873" y="2491583"/>
                <a:ext cx="731061" cy="136972"/>
                <a:chOff x="5264435" y="2807369"/>
                <a:chExt cx="731061" cy="136972"/>
              </a:xfrm>
            </p:grpSpPr>
            <p:grpSp>
              <p:nvGrpSpPr>
                <p:cNvPr id="121" name="Group 120">
                  <a:extLst>
                    <a:ext uri="{FF2B5EF4-FFF2-40B4-BE49-F238E27FC236}">
                      <a16:creationId xmlns:a16="http://schemas.microsoft.com/office/drawing/2014/main" id="{33093044-AD85-4DD0-B622-97046A3B14C0}"/>
                    </a:ext>
                  </a:extLst>
                </p:cNvPr>
                <p:cNvGrpSpPr/>
                <p:nvPr/>
              </p:nvGrpSpPr>
              <p:grpSpPr>
                <a:xfrm>
                  <a:off x="5264435" y="2807387"/>
                  <a:ext cx="731061" cy="136954"/>
                  <a:chOff x="4016088" y="2495121"/>
                  <a:chExt cx="731061" cy="136954"/>
                </a:xfrm>
              </p:grpSpPr>
              <p:cxnSp>
                <p:nvCxnSpPr>
                  <p:cNvPr id="123" name="Straight Connector 122">
                    <a:extLst>
                      <a:ext uri="{FF2B5EF4-FFF2-40B4-BE49-F238E27FC236}">
                        <a16:creationId xmlns:a16="http://schemas.microsoft.com/office/drawing/2014/main" id="{EEE8C387-23E3-4DF8-8BE7-2A8E005E824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016088" y="2563598"/>
                    <a:ext cx="731061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4" name="Straight Connector 123">
                    <a:extLst>
                      <a:ext uri="{FF2B5EF4-FFF2-40B4-BE49-F238E27FC236}">
                        <a16:creationId xmlns:a16="http://schemas.microsoft.com/office/drawing/2014/main" id="{0010B9CF-C403-42B5-B418-5346B27F1C0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4025612" y="2495121"/>
                    <a:ext cx="0" cy="136954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20" name="Multiplication Sign 119">
                  <a:extLst>
                    <a:ext uri="{FF2B5EF4-FFF2-40B4-BE49-F238E27FC236}">
                      <a16:creationId xmlns:a16="http://schemas.microsoft.com/office/drawing/2014/main" id="{C0D2D355-F7C0-40B0-AA67-B8F0450E7979}"/>
                    </a:ext>
                  </a:extLst>
                </p:cNvPr>
                <p:cNvSpPr/>
                <p:nvPr/>
              </p:nvSpPr>
              <p:spPr>
                <a:xfrm>
                  <a:off x="5298835" y="2807369"/>
                  <a:ext cx="123825" cy="133452"/>
                </a:xfrm>
                <a:prstGeom prst="mathMultiply">
                  <a:avLst>
                    <a:gd name="adj1" fmla="val 0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cxnSp>
            <p:nvCxnSpPr>
              <p:cNvPr id="125" name="Straight Connector 124">
                <a:extLst>
                  <a:ext uri="{FF2B5EF4-FFF2-40B4-BE49-F238E27FC236}">
                    <a16:creationId xmlns:a16="http://schemas.microsoft.com/office/drawing/2014/main" id="{FD5AD387-50A1-4F80-9C8C-D3B3E716D50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563071" y="2393476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5" name="Group 154">
                <a:extLst>
                  <a:ext uri="{FF2B5EF4-FFF2-40B4-BE49-F238E27FC236}">
                    <a16:creationId xmlns:a16="http://schemas.microsoft.com/office/drawing/2014/main" id="{DF92B171-E571-4316-B317-D5C25CD2DFF0}"/>
                  </a:ext>
                </a:extLst>
              </p:cNvPr>
              <p:cNvGrpSpPr/>
              <p:nvPr/>
            </p:nvGrpSpPr>
            <p:grpSpPr>
              <a:xfrm>
                <a:off x="4663341" y="2558309"/>
                <a:ext cx="254451" cy="664486"/>
                <a:chOff x="4663341" y="2558309"/>
                <a:chExt cx="254451" cy="664486"/>
              </a:xfrm>
            </p:grpSpPr>
            <p:cxnSp>
              <p:nvCxnSpPr>
                <p:cNvPr id="126" name="Straight Connector 125">
                  <a:extLst>
                    <a:ext uri="{FF2B5EF4-FFF2-40B4-BE49-F238E27FC236}">
                      <a16:creationId xmlns:a16="http://schemas.microsoft.com/office/drawing/2014/main" id="{32DF714E-D851-4D7F-8AFB-0F087E09FC3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793963" y="2558309"/>
                  <a:ext cx="0" cy="587687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9" name="Rectangle 128">
                  <a:extLst>
                    <a:ext uri="{FF2B5EF4-FFF2-40B4-BE49-F238E27FC236}">
                      <a16:creationId xmlns:a16="http://schemas.microsoft.com/office/drawing/2014/main" id="{AFEC085D-5877-448A-8C2B-D489A5F498BE}"/>
                    </a:ext>
                  </a:extLst>
                </p:cNvPr>
                <p:cNvSpPr/>
                <p:nvPr/>
              </p:nvSpPr>
              <p:spPr>
                <a:xfrm rot="5400000">
                  <a:off x="4627723" y="2785036"/>
                  <a:ext cx="325437" cy="105318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131" name="Straight Connector 130">
                  <a:extLst>
                    <a:ext uri="{FF2B5EF4-FFF2-40B4-BE49-F238E27FC236}">
                      <a16:creationId xmlns:a16="http://schemas.microsoft.com/office/drawing/2014/main" id="{5459C499-9B86-46A6-9B0A-033C5F7ABF3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699355" y="3155662"/>
                  <a:ext cx="182172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>
                  <a:extLst>
                    <a:ext uri="{FF2B5EF4-FFF2-40B4-BE49-F238E27FC236}">
                      <a16:creationId xmlns:a16="http://schemas.microsoft.com/office/drawing/2014/main" id="{8689F248-0BB4-4C2B-A90E-FE274BF70D2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725531" y="3187042"/>
                  <a:ext cx="129820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>
                  <a:extLst>
                    <a:ext uri="{FF2B5EF4-FFF2-40B4-BE49-F238E27FC236}">
                      <a16:creationId xmlns:a16="http://schemas.microsoft.com/office/drawing/2014/main" id="{EE79BC7E-B6B7-4309-AF3A-721CDCE4B7C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742182" y="3222795"/>
                  <a:ext cx="9108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>
                  <a:extLst>
                    <a:ext uri="{FF2B5EF4-FFF2-40B4-BE49-F238E27FC236}">
                      <a16:creationId xmlns:a16="http://schemas.microsoft.com/office/drawing/2014/main" id="{8A3A4BFC-B4ED-4BF0-AAA8-780227E36E7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63341" y="2713138"/>
                  <a:ext cx="253370" cy="20786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>
                  <a:extLst>
                    <a:ext uri="{FF2B5EF4-FFF2-40B4-BE49-F238E27FC236}">
                      <a16:creationId xmlns:a16="http://schemas.microsoft.com/office/drawing/2014/main" id="{3B57C916-6BA6-4A9C-BA83-FA3801D3D88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17792" y="2917825"/>
                  <a:ext cx="0" cy="9308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46" name="Straight Connector 145">
                <a:extLst>
                  <a:ext uri="{FF2B5EF4-FFF2-40B4-BE49-F238E27FC236}">
                    <a16:creationId xmlns:a16="http://schemas.microsoft.com/office/drawing/2014/main" id="{7C9E416F-2994-4CA5-90AE-A0EAB5C1A3E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72903" y="2558310"/>
                <a:ext cx="0" cy="58768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36A2DBEE-8F1F-4275-85A8-73365AC84F0E}"/>
                  </a:ext>
                </a:extLst>
              </p:cNvPr>
              <p:cNvSpPr/>
              <p:nvPr/>
            </p:nvSpPr>
            <p:spPr>
              <a:xfrm rot="5400000">
                <a:off x="7906663" y="2785037"/>
                <a:ext cx="325437" cy="105318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48" name="Straight Connector 147">
                <a:extLst>
                  <a:ext uri="{FF2B5EF4-FFF2-40B4-BE49-F238E27FC236}">
                    <a16:creationId xmlns:a16="http://schemas.microsoft.com/office/drawing/2014/main" id="{461CED66-5CA3-4572-8F95-950A97D04D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978295" y="3155663"/>
                <a:ext cx="182172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Straight Connector 148">
                <a:extLst>
                  <a:ext uri="{FF2B5EF4-FFF2-40B4-BE49-F238E27FC236}">
                    <a16:creationId xmlns:a16="http://schemas.microsoft.com/office/drawing/2014/main" id="{29481F90-9F85-4930-87CE-38C22D7C9F6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004471" y="3187043"/>
                <a:ext cx="12982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Straight Connector 149">
                <a:extLst>
                  <a:ext uri="{FF2B5EF4-FFF2-40B4-BE49-F238E27FC236}">
                    <a16:creationId xmlns:a16="http://schemas.microsoft.com/office/drawing/2014/main" id="{40E30B7D-EF1C-4AF4-B1A4-87423EC3D34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021122" y="3222796"/>
                <a:ext cx="9108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Straight Connector 150">
                <a:extLst>
                  <a:ext uri="{FF2B5EF4-FFF2-40B4-BE49-F238E27FC236}">
                    <a16:creationId xmlns:a16="http://schemas.microsoft.com/office/drawing/2014/main" id="{082E4CBD-6C58-4CFC-AFAB-BCAA213EA4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42281" y="2713139"/>
                <a:ext cx="253370" cy="207862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Straight Connector 151">
                <a:extLst>
                  <a:ext uri="{FF2B5EF4-FFF2-40B4-BE49-F238E27FC236}">
                    <a16:creationId xmlns:a16="http://schemas.microsoft.com/office/drawing/2014/main" id="{78DDA197-5710-465A-BD76-D2B0A36BBB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96732" y="2917826"/>
                <a:ext cx="0" cy="9308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25E5435F-38BE-4202-81C2-9D37D819BBC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809524" y="1713358"/>
              <a:ext cx="302465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F43A47E7-D77B-457D-B8D0-7E8FD223AEF8}"/>
                </a:ext>
              </a:extLst>
            </p:cNvPr>
            <p:cNvGrpSpPr/>
            <p:nvPr/>
          </p:nvGrpSpPr>
          <p:grpSpPr>
            <a:xfrm>
              <a:off x="7985736" y="2336557"/>
              <a:ext cx="2848440" cy="886239"/>
              <a:chOff x="8503896" y="2336557"/>
              <a:chExt cx="2848440" cy="886239"/>
            </a:xfrm>
          </p:grpSpPr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B3EBFB32-1AA4-42E4-95E1-DA219018688E}"/>
                  </a:ext>
                </a:extLst>
              </p:cNvPr>
              <p:cNvGrpSpPr/>
              <p:nvPr/>
            </p:nvGrpSpPr>
            <p:grpSpPr>
              <a:xfrm>
                <a:off x="8765083" y="2482620"/>
                <a:ext cx="569417" cy="136972"/>
                <a:chOff x="9596855" y="2483397"/>
                <a:chExt cx="569417" cy="136972"/>
              </a:xfrm>
            </p:grpSpPr>
            <p:cxnSp>
              <p:nvCxnSpPr>
                <p:cNvPr id="159" name="Straight Connector 158">
                  <a:extLst>
                    <a:ext uri="{FF2B5EF4-FFF2-40B4-BE49-F238E27FC236}">
                      <a16:creationId xmlns:a16="http://schemas.microsoft.com/office/drawing/2014/main" id="{15BC97B8-6AAB-4744-956B-632DCEF518A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596855" y="2551892"/>
                  <a:ext cx="569417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Straight Connector 159">
                  <a:extLst>
                    <a:ext uri="{FF2B5EF4-FFF2-40B4-BE49-F238E27FC236}">
                      <a16:creationId xmlns:a16="http://schemas.microsoft.com/office/drawing/2014/main" id="{2ED40A94-C94A-437B-B863-B1F51FE4A69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606379" y="2483415"/>
                  <a:ext cx="0" cy="136954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1" name="Multiplication Sign 160">
                  <a:extLst>
                    <a:ext uri="{FF2B5EF4-FFF2-40B4-BE49-F238E27FC236}">
                      <a16:creationId xmlns:a16="http://schemas.microsoft.com/office/drawing/2014/main" id="{06520944-8987-4F76-82FE-9D880874D576}"/>
                    </a:ext>
                  </a:extLst>
                </p:cNvPr>
                <p:cNvSpPr/>
                <p:nvPr/>
              </p:nvSpPr>
              <p:spPr>
                <a:xfrm>
                  <a:off x="9631255" y="2483397"/>
                  <a:ext cx="123825" cy="133452"/>
                </a:xfrm>
                <a:prstGeom prst="mathMultiply">
                  <a:avLst>
                    <a:gd name="adj1" fmla="val 0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66FC6608-5EB2-48CC-8FDF-C6B2AA5EBC1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503896" y="2400181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814278D2-6EBB-48A2-8169-5339BD09B33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105302" y="2558310"/>
                <a:ext cx="0" cy="58768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9" name="Rectangle 168">
                <a:extLst>
                  <a:ext uri="{FF2B5EF4-FFF2-40B4-BE49-F238E27FC236}">
                    <a16:creationId xmlns:a16="http://schemas.microsoft.com/office/drawing/2014/main" id="{5AA18417-2D68-4B8F-A345-E831A62BB468}"/>
                  </a:ext>
                </a:extLst>
              </p:cNvPr>
              <p:cNvSpPr/>
              <p:nvPr/>
            </p:nvSpPr>
            <p:spPr>
              <a:xfrm rot="5400000">
                <a:off x="8939062" y="2785037"/>
                <a:ext cx="325437" cy="105318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74742677-549D-456E-ACC7-FD548747F4E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010694" y="3155663"/>
                <a:ext cx="182172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17188573-E087-49BD-9D64-F2BC01CAFDC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036870" y="3187043"/>
                <a:ext cx="12982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099BCF2E-6BE1-47FD-B4DC-773DF9E3381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053521" y="3222796"/>
                <a:ext cx="9108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>
                <a:extLst>
                  <a:ext uri="{FF2B5EF4-FFF2-40B4-BE49-F238E27FC236}">
                    <a16:creationId xmlns:a16="http://schemas.microsoft.com/office/drawing/2014/main" id="{610F85F4-8AB9-4DC7-9537-ED0AF14E80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74680" y="2713139"/>
                <a:ext cx="253370" cy="207862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0D575D95-EDA1-4EEF-8375-D1A9DBC1B7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29131" y="2917826"/>
                <a:ext cx="0" cy="9308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2805E1BF-C532-485E-B10C-7D9E9483703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91737" y="2551958"/>
                <a:ext cx="62677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6" name="Rectangle 175">
                <a:extLst>
                  <a:ext uri="{FF2B5EF4-FFF2-40B4-BE49-F238E27FC236}">
                    <a16:creationId xmlns:a16="http://schemas.microsoft.com/office/drawing/2014/main" id="{04D547C6-E52F-4DC2-87D3-A170160278A6}"/>
                  </a:ext>
                </a:extLst>
              </p:cNvPr>
              <p:cNvSpPr/>
              <p:nvPr/>
            </p:nvSpPr>
            <p:spPr>
              <a:xfrm>
                <a:off x="10230355" y="2491832"/>
                <a:ext cx="325437" cy="105318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19BAB673-4970-4595-B398-83A757D5F98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1105" y="2392250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A0D1D0A7-75AD-47B3-9118-D0198B7144A7}"/>
                  </a:ext>
                </a:extLst>
              </p:cNvPr>
              <p:cNvSpPr/>
              <p:nvPr/>
            </p:nvSpPr>
            <p:spPr>
              <a:xfrm>
                <a:off x="9328122" y="2336557"/>
                <a:ext cx="438184" cy="43818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B3D05DBE-CBBA-47C1-A85C-2A79D5B3D166}"/>
                  </a:ext>
                </a:extLst>
              </p:cNvPr>
              <p:cNvSpPr/>
              <p:nvPr/>
            </p:nvSpPr>
            <p:spPr>
              <a:xfrm>
                <a:off x="9639738" y="2343745"/>
                <a:ext cx="438184" cy="43818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7A744060-39D3-4E32-A6EB-7B0BB453FED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972307" y="2555235"/>
                <a:ext cx="380029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BD3EBC4F-5DA5-453A-A794-D10D40912598}"/>
                  </a:ext>
                </a:extLst>
              </p:cNvPr>
              <p:cNvSpPr/>
              <p:nvPr/>
            </p:nvSpPr>
            <p:spPr>
              <a:xfrm>
                <a:off x="10923857" y="2531205"/>
                <a:ext cx="45719" cy="45719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4D29878D-64D6-4876-B001-7967D0CB489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981831" y="2486758"/>
                <a:ext cx="0" cy="136954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7C7C0084-F13A-40CC-8CAE-BAA0000F12A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09524" y="1713358"/>
              <a:ext cx="0" cy="84495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2" name="Picture 191">
              <a:extLst>
                <a:ext uri="{FF2B5EF4-FFF2-40B4-BE49-F238E27FC236}">
                  <a16:creationId xmlns:a16="http://schemas.microsoft.com/office/drawing/2014/main" id="{DBBC7F63-FB05-4594-8E39-698CEC0731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62748" y="1339889"/>
              <a:ext cx="1006958" cy="677298"/>
            </a:xfrm>
            <a:prstGeom prst="rect">
              <a:avLst/>
            </a:prstGeom>
          </p:spPr>
        </p:pic>
        <p:pic>
          <p:nvPicPr>
            <p:cNvPr id="194" name="Picture 193">
              <a:extLst>
                <a:ext uri="{FF2B5EF4-FFF2-40B4-BE49-F238E27FC236}">
                  <a16:creationId xmlns:a16="http://schemas.microsoft.com/office/drawing/2014/main" id="{EB5B9143-1170-4C3E-98F1-430FEB0D89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48567" y="2217449"/>
              <a:ext cx="1029108" cy="688138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E23AB392-8A7A-4317-B640-A6FECEA73B65}"/>
              </a:ext>
            </a:extLst>
          </p:cNvPr>
          <p:cNvSpPr/>
          <p:nvPr/>
        </p:nvSpPr>
        <p:spPr>
          <a:xfrm>
            <a:off x="590614" y="2061883"/>
            <a:ext cx="2998153" cy="1662389"/>
          </a:xfrm>
          <a:prstGeom prst="rect">
            <a:avLst/>
          </a:prstGeom>
          <a:noFill/>
          <a:ln w="28575">
            <a:solidFill>
              <a:srgbClr val="1F4E7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F4606438-E544-4920-8B07-DE68B6BF257A}"/>
              </a:ext>
            </a:extLst>
          </p:cNvPr>
          <p:cNvSpPr/>
          <p:nvPr/>
        </p:nvSpPr>
        <p:spPr>
          <a:xfrm>
            <a:off x="3658181" y="2076449"/>
            <a:ext cx="3576236" cy="1647823"/>
          </a:xfrm>
          <a:prstGeom prst="rect">
            <a:avLst/>
          </a:prstGeom>
          <a:noFill/>
          <a:ln w="28575">
            <a:solidFill>
              <a:srgbClr val="1F4E7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4E5B8D28-ECD7-4373-90FE-D4703C23D590}"/>
              </a:ext>
            </a:extLst>
          </p:cNvPr>
          <p:cNvSpPr/>
          <p:nvPr/>
        </p:nvSpPr>
        <p:spPr>
          <a:xfrm>
            <a:off x="7474994" y="2076449"/>
            <a:ext cx="2729946" cy="1647823"/>
          </a:xfrm>
          <a:prstGeom prst="rect">
            <a:avLst/>
          </a:prstGeom>
          <a:noFill/>
          <a:ln w="28575">
            <a:solidFill>
              <a:srgbClr val="1F4E7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C53F20-E952-4043-A92C-B9CC37B116B7}"/>
              </a:ext>
            </a:extLst>
          </p:cNvPr>
          <p:cNvSpPr txBox="1"/>
          <p:nvPr/>
        </p:nvSpPr>
        <p:spPr>
          <a:xfrm>
            <a:off x="10407929" y="1162390"/>
            <a:ext cx="10773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Windpower /</a:t>
            </a:r>
          </a:p>
          <a:p>
            <a:r>
              <a:rPr lang="de-DE" sz="105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Solar</a:t>
            </a:r>
            <a:endParaRPr lang="en-GB" sz="1050" dirty="0">
              <a:latin typeface="DengXian Light" panose="02010600030101010101" pitchFamily="2" charset="-122"/>
              <a:ea typeface="DengXian Light" panose="02010600030101010101" pitchFamily="2" charset="-122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54DF9EBE-0D6D-4F3C-8B30-44CA1A7ECE8B}"/>
              </a:ext>
            </a:extLst>
          </p:cNvPr>
          <p:cNvSpPr txBox="1"/>
          <p:nvPr/>
        </p:nvSpPr>
        <p:spPr>
          <a:xfrm>
            <a:off x="10477736" y="3079660"/>
            <a:ext cx="93777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>
                <a:latin typeface="DengXian Light" panose="02010600030101010101" pitchFamily="2" charset="-122"/>
                <a:ea typeface="DengXian Light" panose="02010600030101010101" pitchFamily="2" charset="-122"/>
              </a:rPr>
              <a:t>Power Grid</a:t>
            </a:r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BBAB85CC-C0A6-4453-BC49-7BC93A4137E7}"/>
              </a:ext>
            </a:extLst>
          </p:cNvPr>
          <p:cNvGrpSpPr/>
          <p:nvPr/>
        </p:nvGrpSpPr>
        <p:grpSpPr>
          <a:xfrm>
            <a:off x="590614" y="4143657"/>
            <a:ext cx="3270168" cy="1549401"/>
            <a:chOff x="1263806" y="4227420"/>
            <a:chExt cx="3270168" cy="1549401"/>
          </a:xfrm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301CBEA7-8F6F-4E39-8B18-BBA1A015BEAE}"/>
                </a:ext>
              </a:extLst>
            </p:cNvPr>
            <p:cNvSpPr/>
            <p:nvPr/>
          </p:nvSpPr>
          <p:spPr>
            <a:xfrm>
              <a:off x="1282214" y="4227420"/>
              <a:ext cx="3251760" cy="154940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1B32AC6B-E67D-4F2B-B2C2-5F33A6EA2FAD}"/>
                </a:ext>
              </a:extLst>
            </p:cNvPr>
            <p:cNvSpPr/>
            <p:nvPr/>
          </p:nvSpPr>
          <p:spPr>
            <a:xfrm>
              <a:off x="1263808" y="4227420"/>
              <a:ext cx="1617066" cy="1547246"/>
            </a:xfrm>
            <a:prstGeom prst="rect">
              <a:avLst/>
            </a:prstGeom>
            <a:solidFill>
              <a:srgbClr val="1F4E79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7" name="object 20">
              <a:extLst>
                <a:ext uri="{FF2B5EF4-FFF2-40B4-BE49-F238E27FC236}">
                  <a16:creationId xmlns:a16="http://schemas.microsoft.com/office/drawing/2014/main" id="{47AA4AC9-7C0C-4E15-945C-A9893C3AAD7E}"/>
                </a:ext>
              </a:extLst>
            </p:cNvPr>
            <p:cNvSpPr txBox="1"/>
            <p:nvPr/>
          </p:nvSpPr>
          <p:spPr>
            <a:xfrm>
              <a:off x="1263806" y="4903696"/>
              <a:ext cx="1608512" cy="579005"/>
            </a:xfrm>
            <a:prstGeom prst="rect">
              <a:avLst/>
            </a:prstGeom>
            <a:noFill/>
            <a:effectLst/>
          </p:spPr>
          <p:txBody>
            <a:bodyPr vert="horz" wrap="square" lIns="0" tIns="1206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95"/>
                </a:spcBef>
              </a:pPr>
              <a:r>
                <a:rPr lang="de-DE" sz="1200" b="1" spc="-10" dirty="0">
                  <a:solidFill>
                    <a:schemeClr val="bg1"/>
                  </a:solidFill>
                  <a:latin typeface="DengXian" panose="02010600030101010101" pitchFamily="2" charset="-122"/>
                  <a:ea typeface="DengXian" panose="02010600030101010101" pitchFamily="2" charset="-122"/>
                  <a:cs typeface="Calibri" panose="020F0502020204030204" pitchFamily="34" charset="0"/>
                </a:rPr>
                <a:t>UEM6H-400 2P MCCB</a:t>
              </a:r>
              <a:br>
                <a:rPr lang="de-DE" sz="1200" b="1" spc="-10" dirty="0">
                  <a:solidFill>
                    <a:schemeClr val="bg1"/>
                  </a:solidFill>
                  <a:latin typeface="DengXian" panose="02010600030101010101" pitchFamily="2" charset="-122"/>
                  <a:ea typeface="DengXian" panose="02010600030101010101" pitchFamily="2" charset="-122"/>
                  <a:cs typeface="Calibri" panose="020F0502020204030204" pitchFamily="34" charset="0"/>
                </a:rPr>
              </a:br>
              <a:r>
                <a:rPr lang="de-DE" sz="1200" b="1" spc="-10" dirty="0">
                  <a:solidFill>
                    <a:schemeClr val="bg1"/>
                  </a:solidFill>
                  <a:latin typeface="DengXian" panose="02010600030101010101" pitchFamily="2" charset="-122"/>
                  <a:ea typeface="DengXian" panose="02010600030101010101" pitchFamily="2" charset="-122"/>
                  <a:cs typeface="Calibri" panose="020F0502020204030204" pitchFamily="34" charset="0"/>
                </a:rPr>
                <a:t>250-400A</a:t>
              </a:r>
            </a:p>
            <a:p>
              <a:pPr marL="12700" algn="ctr">
                <a:lnSpc>
                  <a:spcPct val="100000"/>
                </a:lnSpc>
                <a:spcBef>
                  <a:spcPts val="95"/>
                </a:spcBef>
              </a:pPr>
              <a:r>
                <a:rPr lang="de-DE" sz="1200" b="1" spc="-10" dirty="0">
                  <a:solidFill>
                    <a:schemeClr val="bg1"/>
                  </a:solidFill>
                  <a:latin typeface="DengXian" panose="02010600030101010101" pitchFamily="2" charset="-122"/>
                  <a:ea typeface="DengXian" panose="02010600030101010101" pitchFamily="2" charset="-122"/>
                  <a:cs typeface="Calibri" panose="020F0502020204030204" pitchFamily="34" charset="0"/>
                </a:rPr>
                <a:t>750-</a:t>
              </a:r>
              <a:r>
                <a:rPr lang="de-DE" sz="1200" spc="-10" dirty="0">
                  <a:solidFill>
                    <a:schemeClr val="bg1"/>
                  </a:solidFill>
                  <a:latin typeface="DengXian" panose="02010600030101010101" pitchFamily="2" charset="-122"/>
                  <a:ea typeface="DengXian" panose="02010600030101010101" pitchFamily="2" charset="-122"/>
                  <a:cs typeface="Calibri" panose="020F0502020204030204" pitchFamily="34" charset="0"/>
                </a:rPr>
                <a:t>1500Vdc</a:t>
              </a:r>
              <a:endParaRPr lang="en-GB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33EF162B-4CAF-4FE1-99EC-8C56A7910506}"/>
              </a:ext>
            </a:extLst>
          </p:cNvPr>
          <p:cNvGrpSpPr/>
          <p:nvPr/>
        </p:nvGrpSpPr>
        <p:grpSpPr>
          <a:xfrm>
            <a:off x="4643678" y="4141502"/>
            <a:ext cx="3270168" cy="1549401"/>
            <a:chOff x="1263806" y="4227420"/>
            <a:chExt cx="3270168" cy="1549401"/>
          </a:xfrm>
        </p:grpSpPr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EE3A3E95-221A-468A-BFB7-C13174533B36}"/>
                </a:ext>
              </a:extLst>
            </p:cNvPr>
            <p:cNvSpPr/>
            <p:nvPr/>
          </p:nvSpPr>
          <p:spPr>
            <a:xfrm>
              <a:off x="1282214" y="4227420"/>
              <a:ext cx="3251760" cy="154940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D5B4AD58-4DC4-4E90-9280-3E8478C805DE}"/>
                </a:ext>
              </a:extLst>
            </p:cNvPr>
            <p:cNvSpPr/>
            <p:nvPr/>
          </p:nvSpPr>
          <p:spPr>
            <a:xfrm>
              <a:off x="1263808" y="4227420"/>
              <a:ext cx="1617066" cy="1547246"/>
            </a:xfrm>
            <a:prstGeom prst="rect">
              <a:avLst/>
            </a:prstGeom>
            <a:solidFill>
              <a:srgbClr val="1F4E79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5" name="object 20">
              <a:extLst>
                <a:ext uri="{FF2B5EF4-FFF2-40B4-BE49-F238E27FC236}">
                  <a16:creationId xmlns:a16="http://schemas.microsoft.com/office/drawing/2014/main" id="{A881A371-1190-438B-B095-E1B206EBB37D}"/>
                </a:ext>
              </a:extLst>
            </p:cNvPr>
            <p:cNvSpPr txBox="1"/>
            <p:nvPr/>
          </p:nvSpPr>
          <p:spPr>
            <a:xfrm>
              <a:off x="1263806" y="4903696"/>
              <a:ext cx="1608512" cy="789319"/>
            </a:xfrm>
            <a:prstGeom prst="rect">
              <a:avLst/>
            </a:prstGeom>
            <a:noFill/>
            <a:effectLst/>
          </p:spPr>
          <p:txBody>
            <a:bodyPr vert="horz" wrap="square" lIns="0" tIns="1206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95"/>
                </a:spcBef>
              </a:pPr>
              <a:r>
                <a:rPr lang="de-DE" sz="1200" b="1" spc="-10" dirty="0">
                  <a:solidFill>
                    <a:schemeClr val="bg1"/>
                  </a:solidFill>
                  <a:latin typeface="DengXian" panose="02010600030101010101" pitchFamily="2" charset="-122"/>
                  <a:ea typeface="DengXian" panose="02010600030101010101" pitchFamily="2" charset="-122"/>
                  <a:cs typeface="Calibri" panose="020F0502020204030204" pitchFamily="34" charset="0"/>
                </a:rPr>
                <a:t>UEW6DHG-2500 2P</a:t>
              </a:r>
            </a:p>
            <a:p>
              <a:pPr marL="12700" algn="ctr">
                <a:lnSpc>
                  <a:spcPct val="100000"/>
                </a:lnSpc>
                <a:spcBef>
                  <a:spcPts val="95"/>
                </a:spcBef>
              </a:pPr>
              <a:r>
                <a:rPr lang="de-DE" sz="1200" b="1" spc="-10" dirty="0">
                  <a:solidFill>
                    <a:schemeClr val="bg1"/>
                  </a:solidFill>
                  <a:latin typeface="DengXian" panose="02010600030101010101" pitchFamily="2" charset="-122"/>
                  <a:ea typeface="DengXian" panose="02010600030101010101" pitchFamily="2" charset="-122"/>
                  <a:cs typeface="Calibri" panose="020F0502020204030204" pitchFamily="34" charset="0"/>
                </a:rPr>
                <a:t>DC switch </a:t>
              </a:r>
              <a:r>
                <a:rPr lang="de-DE" sz="1200" b="1" spc="-10" dirty="0" err="1">
                  <a:solidFill>
                    <a:schemeClr val="bg1"/>
                  </a:solidFill>
                  <a:latin typeface="DengXian" panose="02010600030101010101" pitchFamily="2" charset="-122"/>
                  <a:ea typeface="DengXian" panose="02010600030101010101" pitchFamily="2" charset="-122"/>
                  <a:cs typeface="Calibri" panose="020F0502020204030204" pitchFamily="34" charset="0"/>
                </a:rPr>
                <a:t>disconnector</a:t>
              </a:r>
              <a:endParaRPr lang="de-DE" sz="1200" b="1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endParaRPr>
            </a:p>
            <a:p>
              <a:pPr marL="12700" algn="ctr">
                <a:lnSpc>
                  <a:spcPct val="100000"/>
                </a:lnSpc>
                <a:spcBef>
                  <a:spcPts val="95"/>
                </a:spcBef>
              </a:pPr>
              <a:r>
                <a:rPr lang="de-DE" sz="1200" spc="-10" dirty="0">
                  <a:solidFill>
                    <a:schemeClr val="bg1"/>
                  </a:solidFill>
                  <a:latin typeface="DengXian" panose="02010600030101010101" pitchFamily="2" charset="-122"/>
                  <a:ea typeface="DengXian" panose="02010600030101010101" pitchFamily="2" charset="-122"/>
                  <a:cs typeface="Calibri" panose="020F0502020204030204" pitchFamily="34" charset="0"/>
                </a:rPr>
                <a:t>800-2500A</a:t>
              </a:r>
            </a:p>
            <a:p>
              <a:pPr marL="12700" algn="ctr">
                <a:lnSpc>
                  <a:spcPct val="100000"/>
                </a:lnSpc>
                <a:spcBef>
                  <a:spcPts val="95"/>
                </a:spcBef>
              </a:pPr>
              <a:r>
                <a:rPr lang="de-DE" sz="1200" spc="-10" dirty="0">
                  <a:solidFill>
                    <a:schemeClr val="bg1"/>
                  </a:solidFill>
                  <a:latin typeface="DengXian" panose="02010600030101010101" pitchFamily="2" charset="-122"/>
                  <a:ea typeface="DengXian" panose="02010600030101010101" pitchFamily="2" charset="-122"/>
                  <a:cs typeface="Calibri" panose="020F0502020204030204" pitchFamily="34" charset="0"/>
                </a:rPr>
                <a:t>1500Vdc</a:t>
              </a:r>
              <a:endParaRPr lang="en-GB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CF88197E-EDF3-434D-BC5C-1EB1BFC24F5D}"/>
              </a:ext>
            </a:extLst>
          </p:cNvPr>
          <p:cNvGrpSpPr/>
          <p:nvPr/>
        </p:nvGrpSpPr>
        <p:grpSpPr>
          <a:xfrm>
            <a:off x="8593372" y="4162235"/>
            <a:ext cx="3270168" cy="1549401"/>
            <a:chOff x="1263806" y="4227420"/>
            <a:chExt cx="3270168" cy="1549401"/>
          </a:xfrm>
        </p:grpSpPr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327E3C93-2193-4D36-8E8A-F65C23BE238A}"/>
                </a:ext>
              </a:extLst>
            </p:cNvPr>
            <p:cNvSpPr/>
            <p:nvPr/>
          </p:nvSpPr>
          <p:spPr>
            <a:xfrm>
              <a:off x="1282214" y="4227420"/>
              <a:ext cx="3251760" cy="154940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12C559EC-F279-41AC-B103-C3869AD6B7C7}"/>
                </a:ext>
              </a:extLst>
            </p:cNvPr>
            <p:cNvSpPr/>
            <p:nvPr/>
          </p:nvSpPr>
          <p:spPr>
            <a:xfrm>
              <a:off x="1263808" y="4227420"/>
              <a:ext cx="1617066" cy="1547246"/>
            </a:xfrm>
            <a:prstGeom prst="rect">
              <a:avLst/>
            </a:prstGeom>
            <a:solidFill>
              <a:srgbClr val="1F4E79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4" name="object 20">
              <a:extLst>
                <a:ext uri="{FF2B5EF4-FFF2-40B4-BE49-F238E27FC236}">
                  <a16:creationId xmlns:a16="http://schemas.microsoft.com/office/drawing/2014/main" id="{74A6AF6E-0DD1-46F7-B990-5E2C4D18B6DA}"/>
                </a:ext>
              </a:extLst>
            </p:cNvPr>
            <p:cNvSpPr txBox="1"/>
            <p:nvPr/>
          </p:nvSpPr>
          <p:spPr>
            <a:xfrm>
              <a:off x="1263806" y="4903696"/>
              <a:ext cx="1608512" cy="591829"/>
            </a:xfrm>
            <a:prstGeom prst="rect">
              <a:avLst/>
            </a:prstGeom>
            <a:noFill/>
            <a:effectLst/>
          </p:spPr>
          <p:txBody>
            <a:bodyPr vert="horz" wrap="square" lIns="0" tIns="1206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95"/>
                </a:spcBef>
              </a:pPr>
              <a:r>
                <a:rPr lang="de-DE" sz="1200" b="1" spc="-10" dirty="0">
                  <a:solidFill>
                    <a:schemeClr val="bg1"/>
                  </a:solidFill>
                  <a:latin typeface="DengXian" panose="02010600030101010101" pitchFamily="2" charset="-122"/>
                  <a:ea typeface="DengXian" panose="02010600030101010101" pitchFamily="2" charset="-122"/>
                  <a:cs typeface="Calibri" panose="020F0502020204030204" pitchFamily="34" charset="0"/>
                </a:rPr>
                <a:t>UEW6-4000 ACB</a:t>
              </a:r>
            </a:p>
            <a:p>
              <a:pPr marL="12700" algn="ctr">
                <a:lnSpc>
                  <a:spcPct val="100000"/>
                </a:lnSpc>
                <a:spcBef>
                  <a:spcPts val="95"/>
                </a:spcBef>
              </a:pPr>
              <a:r>
                <a:rPr lang="de-DE" sz="1200" b="1" spc="-10" dirty="0">
                  <a:solidFill>
                    <a:schemeClr val="bg1"/>
                  </a:solidFill>
                  <a:latin typeface="DengXian" panose="02010600030101010101" pitchFamily="2" charset="-122"/>
                  <a:ea typeface="DengXian" panose="02010600030101010101" pitchFamily="2" charset="-122"/>
                  <a:cs typeface="Calibri" panose="020F0502020204030204" pitchFamily="34" charset="0"/>
                </a:rPr>
                <a:t>400-800</a:t>
              </a:r>
              <a:r>
                <a:rPr lang="fr-FR" sz="1200" b="1" spc="-10" dirty="0">
                  <a:solidFill>
                    <a:schemeClr val="bg1"/>
                  </a:solidFill>
                  <a:latin typeface="DengXian" panose="02010600030101010101" pitchFamily="2" charset="-122"/>
                  <a:ea typeface="DengXian" panose="02010600030101010101" pitchFamily="2" charset="-122"/>
                  <a:cs typeface="Calibri" panose="020F0502020204030204" pitchFamily="34" charset="0"/>
                </a:rPr>
                <a:t>Vac </a:t>
              </a:r>
            </a:p>
            <a:p>
              <a:pPr marL="12700" algn="ctr">
                <a:lnSpc>
                  <a:spcPct val="100000"/>
                </a:lnSpc>
                <a:spcBef>
                  <a:spcPts val="95"/>
                </a:spcBef>
              </a:pPr>
              <a:r>
                <a:rPr lang="fr-FR" sz="1200" b="1" spc="-10" dirty="0">
                  <a:solidFill>
                    <a:schemeClr val="bg1"/>
                  </a:solidFill>
                  <a:latin typeface="DengXian" panose="02010600030101010101" pitchFamily="2" charset="-122"/>
                  <a:ea typeface="DengXian" panose="02010600030101010101" pitchFamily="2" charset="-122"/>
                  <a:cs typeface="Calibri" panose="020F0502020204030204" pitchFamily="34" charset="0"/>
                </a:rPr>
                <a:t>1000-4000A</a:t>
              </a:r>
              <a:endParaRPr lang="en-GB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endParaRPr>
            </a:p>
          </p:txBody>
        </p:sp>
      </p:grpSp>
      <p:cxnSp>
        <p:nvCxnSpPr>
          <p:cNvPr id="188" name="Straight Connector 187">
            <a:extLst>
              <a:ext uri="{FF2B5EF4-FFF2-40B4-BE49-F238E27FC236}">
                <a16:creationId xmlns:a16="http://schemas.microsoft.com/office/drawing/2014/main" id="{393461C0-510A-4CB8-A1BA-C76F527F3242}"/>
              </a:ext>
            </a:extLst>
          </p:cNvPr>
          <p:cNvCxnSpPr>
            <a:cxnSpLocks/>
          </p:cNvCxnSpPr>
          <p:nvPr/>
        </p:nvCxnSpPr>
        <p:spPr>
          <a:xfrm flipH="1">
            <a:off x="6988812" y="3937570"/>
            <a:ext cx="2373307" cy="0"/>
          </a:xfrm>
          <a:prstGeom prst="line">
            <a:avLst/>
          </a:prstGeom>
          <a:ln w="28575"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>
            <a:extLst>
              <a:ext uri="{FF2B5EF4-FFF2-40B4-BE49-F238E27FC236}">
                <a16:creationId xmlns:a16="http://schemas.microsoft.com/office/drawing/2014/main" id="{B459C37B-168D-4CF0-B7E3-0E239373387F}"/>
              </a:ext>
            </a:extLst>
          </p:cNvPr>
          <p:cNvCxnSpPr>
            <a:cxnSpLocks/>
          </p:cNvCxnSpPr>
          <p:nvPr/>
        </p:nvCxnSpPr>
        <p:spPr>
          <a:xfrm>
            <a:off x="7001478" y="3724272"/>
            <a:ext cx="0" cy="213298"/>
          </a:xfrm>
          <a:prstGeom prst="line">
            <a:avLst/>
          </a:prstGeom>
          <a:ln w="28575"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Connector 190">
            <a:extLst>
              <a:ext uri="{FF2B5EF4-FFF2-40B4-BE49-F238E27FC236}">
                <a16:creationId xmlns:a16="http://schemas.microsoft.com/office/drawing/2014/main" id="{D13B3E44-A3A9-4322-9E5E-CA63F913C96E}"/>
              </a:ext>
            </a:extLst>
          </p:cNvPr>
          <p:cNvCxnSpPr>
            <a:cxnSpLocks/>
          </p:cNvCxnSpPr>
          <p:nvPr/>
        </p:nvCxnSpPr>
        <p:spPr>
          <a:xfrm>
            <a:off x="8331932" y="3724272"/>
            <a:ext cx="0" cy="213298"/>
          </a:xfrm>
          <a:prstGeom prst="line">
            <a:avLst/>
          </a:prstGeom>
          <a:ln w="28575"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43">
            <a:extLst>
              <a:ext uri="{FF2B5EF4-FFF2-40B4-BE49-F238E27FC236}">
                <a16:creationId xmlns:a16="http://schemas.microsoft.com/office/drawing/2014/main" id="{08991A03-9E67-444D-8B23-07F0C1A073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0098" y="4152674"/>
            <a:ext cx="1075252" cy="153607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F82A1D53-7C1D-4752-8FA1-3CCC21C267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4920" y="4198921"/>
            <a:ext cx="1408540" cy="144840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B85E7CDB-7589-4AFB-8A77-0EB560816B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30074" y="4251960"/>
            <a:ext cx="1422384" cy="1324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6651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0D3B8108-300A-4DDA-A0F1-92FF275FFB0D}"/>
              </a:ext>
            </a:extLst>
          </p:cNvPr>
          <p:cNvCxnSpPr>
            <a:cxnSpLocks/>
          </p:cNvCxnSpPr>
          <p:nvPr/>
        </p:nvCxnSpPr>
        <p:spPr>
          <a:xfrm>
            <a:off x="3658181" y="3891850"/>
            <a:ext cx="0" cy="527688"/>
          </a:xfrm>
          <a:prstGeom prst="line">
            <a:avLst/>
          </a:prstGeom>
          <a:ln w="28575"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C3C583-010C-432F-93E3-780B4C09809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Energy Storage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A7FD92-58A8-4CE0-B08E-3B036E6AEF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Current Transformer</a:t>
            </a:r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2E168B07-1E5A-4F83-AE11-F03F15C85DB1}"/>
              </a:ext>
            </a:extLst>
          </p:cNvPr>
          <p:cNvGrpSpPr/>
          <p:nvPr/>
        </p:nvGrpSpPr>
        <p:grpSpPr>
          <a:xfrm>
            <a:off x="769144" y="1546093"/>
            <a:ext cx="10653712" cy="1882907"/>
            <a:chOff x="1223963" y="1339889"/>
            <a:chExt cx="10653712" cy="1882907"/>
          </a:xfrm>
        </p:grpSpPr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07C7C1F9-0953-4082-B8BA-86AD94C29E56}"/>
                </a:ext>
              </a:extLst>
            </p:cNvPr>
            <p:cNvGrpSpPr/>
            <p:nvPr/>
          </p:nvGrpSpPr>
          <p:grpSpPr>
            <a:xfrm>
              <a:off x="1223963" y="1913641"/>
              <a:ext cx="2742537" cy="1299917"/>
              <a:chOff x="1223963" y="1913641"/>
              <a:chExt cx="2742537" cy="1299917"/>
            </a:xfrm>
          </p:grpSpPr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19201F07-26EA-42A7-93B4-B7FF34B2532F}"/>
                  </a:ext>
                </a:extLst>
              </p:cNvPr>
              <p:cNvSpPr/>
              <p:nvPr/>
            </p:nvSpPr>
            <p:spPr>
              <a:xfrm flipH="1">
                <a:off x="2812276" y="2917825"/>
                <a:ext cx="167760" cy="53032"/>
              </a:xfrm>
              <a:custGeom>
                <a:avLst/>
                <a:gdLst>
                  <a:gd name="connsiteX0" fmla="*/ 504823 w 1009646"/>
                  <a:gd name="connsiteY0" fmla="*/ 0 h 169192"/>
                  <a:gd name="connsiteX1" fmla="*/ 1009646 w 1009646"/>
                  <a:gd name="connsiteY1" fmla="*/ 159224 h 169192"/>
                  <a:gd name="connsiteX2" fmla="*/ 1006460 w 1009646"/>
                  <a:gd name="connsiteY2" fmla="*/ 169192 h 169192"/>
                  <a:gd name="connsiteX3" fmla="*/ 3186 w 1009646"/>
                  <a:gd name="connsiteY3" fmla="*/ 169192 h 169192"/>
                  <a:gd name="connsiteX4" fmla="*/ 0 w 1009646"/>
                  <a:gd name="connsiteY4" fmla="*/ 159224 h 169192"/>
                  <a:gd name="connsiteX5" fmla="*/ 504823 w 1009646"/>
                  <a:gd name="connsiteY5" fmla="*/ 0 h 169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9646" h="169192">
                    <a:moveTo>
                      <a:pt x="504823" y="0"/>
                    </a:moveTo>
                    <a:cubicBezTo>
                      <a:pt x="783629" y="0"/>
                      <a:pt x="1009646" y="71287"/>
                      <a:pt x="1009646" y="159224"/>
                    </a:cubicBezTo>
                    <a:lnTo>
                      <a:pt x="1006460" y="169192"/>
                    </a:lnTo>
                    <a:lnTo>
                      <a:pt x="3186" y="169192"/>
                    </a:lnTo>
                    <a:lnTo>
                      <a:pt x="0" y="159224"/>
                    </a:lnTo>
                    <a:cubicBezTo>
                      <a:pt x="0" y="71287"/>
                      <a:pt x="226017" y="0"/>
                      <a:pt x="504823" y="0"/>
                    </a:cubicBez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93E553F1-D3A1-4909-B1A5-DB14E33E489F}"/>
                  </a:ext>
                </a:extLst>
              </p:cNvPr>
              <p:cNvGrpSpPr/>
              <p:nvPr/>
            </p:nvGrpSpPr>
            <p:grpSpPr>
              <a:xfrm>
                <a:off x="1223963" y="1913641"/>
                <a:ext cx="802800" cy="480767"/>
                <a:chOff x="1223963" y="1913641"/>
                <a:chExt cx="802800" cy="480767"/>
              </a:xfrm>
            </p:grpSpPr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2199B37A-C599-4A96-9186-83DC8D711BC6}"/>
                    </a:ext>
                  </a:extLst>
                </p:cNvPr>
                <p:cNvSpPr/>
                <p:nvPr/>
              </p:nvSpPr>
              <p:spPr>
                <a:xfrm>
                  <a:off x="1223963" y="1913641"/>
                  <a:ext cx="802800" cy="480767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10" name="Straight Connector 9">
                  <a:extLst>
                    <a:ext uri="{FF2B5EF4-FFF2-40B4-BE49-F238E27FC236}">
                      <a16:creationId xmlns:a16="http://schemas.microsoft.com/office/drawing/2014/main" id="{7ADD96B0-60D7-4FF9-9482-76C6650C282A}"/>
                    </a:ext>
                  </a:extLst>
                </p:cNvPr>
                <p:cNvCxnSpPr/>
                <p:nvPr/>
              </p:nvCxnSpPr>
              <p:spPr>
                <a:xfrm>
                  <a:off x="1923068" y="1979627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>
                  <a:extLst>
                    <a:ext uri="{FF2B5EF4-FFF2-40B4-BE49-F238E27FC236}">
                      <a16:creationId xmlns:a16="http://schemas.microsoft.com/office/drawing/2014/main" id="{04167B68-9E5B-4822-AF9F-FCBF09A4657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77506" y="2064469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>
                  <a:extLst>
                    <a:ext uri="{FF2B5EF4-FFF2-40B4-BE49-F238E27FC236}">
                      <a16:creationId xmlns:a16="http://schemas.microsoft.com/office/drawing/2014/main" id="{2BB4EA7B-5916-4C3F-93B3-6351A4E02199}"/>
                    </a:ext>
                  </a:extLst>
                </p:cNvPr>
                <p:cNvCxnSpPr/>
                <p:nvPr/>
              </p:nvCxnSpPr>
              <p:spPr>
                <a:xfrm>
                  <a:off x="1824414" y="1979627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677084D8-61FC-465D-8934-E8005E7BEA3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769556" y="2064469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>
                  <a:extLst>
                    <a:ext uri="{FF2B5EF4-FFF2-40B4-BE49-F238E27FC236}">
                      <a16:creationId xmlns:a16="http://schemas.microsoft.com/office/drawing/2014/main" id="{26DD5669-B57E-4E01-AC3A-E9D8F3D643B2}"/>
                    </a:ext>
                  </a:extLst>
                </p:cNvPr>
                <p:cNvCxnSpPr/>
                <p:nvPr/>
              </p:nvCxnSpPr>
              <p:spPr>
                <a:xfrm>
                  <a:off x="1716464" y="1979627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4EE214FE-50DE-47CB-9CE4-EC5FA55FCD8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48906" y="2062896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id="{C8D0B60A-5D4F-49BB-9C1D-038AC9A0C60B}"/>
                    </a:ext>
                  </a:extLst>
                </p:cNvPr>
                <p:cNvCxnSpPr/>
                <p:nvPr/>
              </p:nvCxnSpPr>
              <p:spPr>
                <a:xfrm>
                  <a:off x="1595814" y="1978054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>
                  <a:extLst>
                    <a:ext uri="{FF2B5EF4-FFF2-40B4-BE49-F238E27FC236}">
                      <a16:creationId xmlns:a16="http://schemas.microsoft.com/office/drawing/2014/main" id="{B4704C1F-53ED-46E3-A74E-14EEDCB4B0C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540956" y="2062896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>
                  <a:extLst>
                    <a:ext uri="{FF2B5EF4-FFF2-40B4-BE49-F238E27FC236}">
                      <a16:creationId xmlns:a16="http://schemas.microsoft.com/office/drawing/2014/main" id="{B84A8180-137D-495C-A3B4-79DF4EEC8AEF}"/>
                    </a:ext>
                  </a:extLst>
                </p:cNvPr>
                <p:cNvCxnSpPr/>
                <p:nvPr/>
              </p:nvCxnSpPr>
              <p:spPr>
                <a:xfrm>
                  <a:off x="1487864" y="1978054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19">
                  <a:extLst>
                    <a:ext uri="{FF2B5EF4-FFF2-40B4-BE49-F238E27FC236}">
                      <a16:creationId xmlns:a16="http://schemas.microsoft.com/office/drawing/2014/main" id="{BF40EA14-AD92-4D18-8386-E5C0177A4EA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26656" y="2062896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BB4462D8-E45B-403D-AC9D-FD71C1F03482}"/>
                    </a:ext>
                  </a:extLst>
                </p:cNvPr>
                <p:cNvCxnSpPr/>
                <p:nvPr/>
              </p:nvCxnSpPr>
              <p:spPr>
                <a:xfrm>
                  <a:off x="1373564" y="1978054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AAAC1E98-F866-4339-951B-69945046D0D3}"/>
                  </a:ext>
                </a:extLst>
              </p:cNvPr>
              <p:cNvGrpSpPr/>
              <p:nvPr/>
            </p:nvGrpSpPr>
            <p:grpSpPr>
              <a:xfrm>
                <a:off x="1223963" y="2732791"/>
                <a:ext cx="802800" cy="480767"/>
                <a:chOff x="1223963" y="1913641"/>
                <a:chExt cx="802800" cy="480767"/>
              </a:xfrm>
            </p:grpSpPr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B6601302-5D2B-4BFC-ABA8-143E3268CCEC}"/>
                    </a:ext>
                  </a:extLst>
                </p:cNvPr>
                <p:cNvSpPr/>
                <p:nvPr/>
              </p:nvSpPr>
              <p:spPr>
                <a:xfrm>
                  <a:off x="1223963" y="1913641"/>
                  <a:ext cx="802800" cy="480767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1701B268-BD5F-4C05-AB0B-CABF1572E74B}"/>
                    </a:ext>
                  </a:extLst>
                </p:cNvPr>
                <p:cNvCxnSpPr/>
                <p:nvPr/>
              </p:nvCxnSpPr>
              <p:spPr>
                <a:xfrm>
                  <a:off x="1923068" y="1979627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38AAEC35-D9D5-4E00-BBD7-3E0B8FC7F87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77506" y="2064469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15237079-8936-4FC0-8291-5D9788EB0670}"/>
                    </a:ext>
                  </a:extLst>
                </p:cNvPr>
                <p:cNvCxnSpPr/>
                <p:nvPr/>
              </p:nvCxnSpPr>
              <p:spPr>
                <a:xfrm>
                  <a:off x="1824414" y="1979627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1E2438A1-36FE-4318-994F-067C6F9FDB5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769556" y="2064469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>
                  <a:extLst>
                    <a:ext uri="{FF2B5EF4-FFF2-40B4-BE49-F238E27FC236}">
                      <a16:creationId xmlns:a16="http://schemas.microsoft.com/office/drawing/2014/main" id="{87D227B5-1371-4D93-BCE9-50DAB462C5B3}"/>
                    </a:ext>
                  </a:extLst>
                </p:cNvPr>
                <p:cNvCxnSpPr/>
                <p:nvPr/>
              </p:nvCxnSpPr>
              <p:spPr>
                <a:xfrm>
                  <a:off x="1716464" y="1979627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239109F7-54D6-4200-B5A3-3D28F6B201F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48906" y="2062896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3F34FF18-A7E0-4BD2-B2E2-6958A877FB1D}"/>
                    </a:ext>
                  </a:extLst>
                </p:cNvPr>
                <p:cNvCxnSpPr/>
                <p:nvPr/>
              </p:nvCxnSpPr>
              <p:spPr>
                <a:xfrm>
                  <a:off x="1595814" y="1978054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>
                  <a:extLst>
                    <a:ext uri="{FF2B5EF4-FFF2-40B4-BE49-F238E27FC236}">
                      <a16:creationId xmlns:a16="http://schemas.microsoft.com/office/drawing/2014/main" id="{B6E5F1CA-99CB-4C8C-8439-59F29060599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540956" y="2062896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>
                  <a:extLst>
                    <a:ext uri="{FF2B5EF4-FFF2-40B4-BE49-F238E27FC236}">
                      <a16:creationId xmlns:a16="http://schemas.microsoft.com/office/drawing/2014/main" id="{25BFE0A1-629B-473E-9827-079F2BDC029A}"/>
                    </a:ext>
                  </a:extLst>
                </p:cNvPr>
                <p:cNvCxnSpPr/>
                <p:nvPr/>
              </p:nvCxnSpPr>
              <p:spPr>
                <a:xfrm>
                  <a:off x="1487864" y="1978054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>
                  <a:extLst>
                    <a:ext uri="{FF2B5EF4-FFF2-40B4-BE49-F238E27FC236}">
                      <a16:creationId xmlns:a16="http://schemas.microsoft.com/office/drawing/2014/main" id="{743D0F81-9D2A-4E88-85A1-0587FA12F54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26656" y="2062896"/>
                  <a:ext cx="0" cy="15240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>
                  <a:extLst>
                    <a:ext uri="{FF2B5EF4-FFF2-40B4-BE49-F238E27FC236}">
                      <a16:creationId xmlns:a16="http://schemas.microsoft.com/office/drawing/2014/main" id="{BE084D31-7701-406C-BCF6-04C9EBF65AC8}"/>
                    </a:ext>
                  </a:extLst>
                </p:cNvPr>
                <p:cNvCxnSpPr/>
                <p:nvPr/>
              </p:nvCxnSpPr>
              <p:spPr>
                <a:xfrm>
                  <a:off x="1373564" y="1978054"/>
                  <a:ext cx="0" cy="34879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6DAE7B57-C3D3-4143-8B84-542E3AC51A70}"/>
                  </a:ext>
                </a:extLst>
              </p:cNvPr>
              <p:cNvCxnSpPr>
                <a:cxnSpLocks/>
                <a:stCxn id="8" idx="2"/>
                <a:endCxn id="24" idx="0"/>
              </p:cNvCxnSpPr>
              <p:nvPr/>
            </p:nvCxnSpPr>
            <p:spPr>
              <a:xfrm>
                <a:off x="1625363" y="2394408"/>
                <a:ext cx="0" cy="338383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28661A78-4ECA-4B31-80F6-BD35A7623C6D}"/>
                  </a:ext>
                </a:extLst>
              </p:cNvPr>
              <p:cNvGrpSpPr/>
              <p:nvPr/>
            </p:nvGrpSpPr>
            <p:grpSpPr>
              <a:xfrm>
                <a:off x="2026763" y="2093899"/>
                <a:ext cx="626774" cy="105318"/>
                <a:chOff x="2271109" y="2517200"/>
                <a:chExt cx="626774" cy="105318"/>
              </a:xfrm>
            </p:grpSpPr>
            <p:cxnSp>
              <p:nvCxnSpPr>
                <p:cNvPr id="39" name="Straight Connector 38">
                  <a:extLst>
                    <a:ext uri="{FF2B5EF4-FFF2-40B4-BE49-F238E27FC236}">
                      <a16:creationId xmlns:a16="http://schemas.microsoft.com/office/drawing/2014/main" id="{3F662AA0-4672-49B5-82E1-C2771BB4B203}"/>
                    </a:ext>
                  </a:extLst>
                </p:cNvPr>
                <p:cNvCxnSpPr>
                  <a:cxnSpLocks/>
                  <a:endCxn id="8" idx="3"/>
                </p:cNvCxnSpPr>
                <p:nvPr/>
              </p:nvCxnSpPr>
              <p:spPr>
                <a:xfrm flipH="1">
                  <a:off x="2271109" y="2577326"/>
                  <a:ext cx="62677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5655BB20-AD08-4E6C-B626-AB3ECB4FF939}"/>
                    </a:ext>
                  </a:extLst>
                </p:cNvPr>
                <p:cNvSpPr/>
                <p:nvPr/>
              </p:nvSpPr>
              <p:spPr>
                <a:xfrm>
                  <a:off x="2409727" y="2517200"/>
                  <a:ext cx="325437" cy="105318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27384D84-C275-4628-80D3-ABB760010713}"/>
                  </a:ext>
                </a:extLst>
              </p:cNvPr>
              <p:cNvGrpSpPr/>
              <p:nvPr/>
            </p:nvGrpSpPr>
            <p:grpSpPr>
              <a:xfrm>
                <a:off x="2033458" y="2905587"/>
                <a:ext cx="626774" cy="105318"/>
                <a:chOff x="2271109" y="2517200"/>
                <a:chExt cx="626774" cy="105318"/>
              </a:xfrm>
            </p:grpSpPr>
            <p:cxnSp>
              <p:nvCxnSpPr>
                <p:cNvPr id="55" name="Straight Connector 54">
                  <a:extLst>
                    <a:ext uri="{FF2B5EF4-FFF2-40B4-BE49-F238E27FC236}">
                      <a16:creationId xmlns:a16="http://schemas.microsoft.com/office/drawing/2014/main" id="{315E42D8-DF9B-4AE2-AAF6-943F9ED539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271109" y="2577326"/>
                  <a:ext cx="62677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AAFECB7D-D80E-430E-85DB-7291AD3FD9A0}"/>
                    </a:ext>
                  </a:extLst>
                </p:cNvPr>
                <p:cNvSpPr/>
                <p:nvPr/>
              </p:nvSpPr>
              <p:spPr>
                <a:xfrm>
                  <a:off x="2409727" y="2517200"/>
                  <a:ext cx="325437" cy="105318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5D3ED88A-BE24-4759-B7AB-72DAC72C6A8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36131" y="2806411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EE04329D-EAC5-4646-893E-B5715014A2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36131" y="1994317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8FAF2B20-A9BA-47E9-AD56-743C58A75C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08158" y="2154286"/>
                <a:ext cx="62677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6322AD4B-B175-4F46-91C2-94F9E237AE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08158" y="2973173"/>
                <a:ext cx="62677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476C4F13-F606-4728-B612-F728BA239EF2}"/>
                  </a:ext>
                </a:extLst>
              </p:cNvPr>
              <p:cNvSpPr/>
              <p:nvPr/>
            </p:nvSpPr>
            <p:spPr>
              <a:xfrm flipH="1">
                <a:off x="2808158" y="2093526"/>
                <a:ext cx="167760" cy="53032"/>
              </a:xfrm>
              <a:custGeom>
                <a:avLst/>
                <a:gdLst>
                  <a:gd name="connsiteX0" fmla="*/ 504823 w 1009646"/>
                  <a:gd name="connsiteY0" fmla="*/ 0 h 169192"/>
                  <a:gd name="connsiteX1" fmla="*/ 1009646 w 1009646"/>
                  <a:gd name="connsiteY1" fmla="*/ 159224 h 169192"/>
                  <a:gd name="connsiteX2" fmla="*/ 1006460 w 1009646"/>
                  <a:gd name="connsiteY2" fmla="*/ 169192 h 169192"/>
                  <a:gd name="connsiteX3" fmla="*/ 3186 w 1009646"/>
                  <a:gd name="connsiteY3" fmla="*/ 169192 h 169192"/>
                  <a:gd name="connsiteX4" fmla="*/ 0 w 1009646"/>
                  <a:gd name="connsiteY4" fmla="*/ 159224 h 169192"/>
                  <a:gd name="connsiteX5" fmla="*/ 504823 w 1009646"/>
                  <a:gd name="connsiteY5" fmla="*/ 0 h 169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9646" h="169192">
                    <a:moveTo>
                      <a:pt x="504823" y="0"/>
                    </a:moveTo>
                    <a:cubicBezTo>
                      <a:pt x="783629" y="0"/>
                      <a:pt x="1009646" y="71287"/>
                      <a:pt x="1009646" y="159224"/>
                    </a:cubicBezTo>
                    <a:lnTo>
                      <a:pt x="1006460" y="169192"/>
                    </a:lnTo>
                    <a:lnTo>
                      <a:pt x="3186" y="169192"/>
                    </a:lnTo>
                    <a:lnTo>
                      <a:pt x="0" y="159224"/>
                    </a:lnTo>
                    <a:cubicBezTo>
                      <a:pt x="0" y="71287"/>
                      <a:pt x="226017" y="0"/>
                      <a:pt x="504823" y="0"/>
                    </a:cubicBez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4817F1DA-6682-4CCB-B2C9-70F6A4EA440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34932" y="2154023"/>
                <a:ext cx="0" cy="81915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DE10782C-C50B-4B93-A5A5-E700AA136ED0}"/>
                  </a:ext>
                </a:extLst>
              </p:cNvPr>
              <p:cNvGrpSpPr/>
              <p:nvPr/>
            </p:nvGrpSpPr>
            <p:grpSpPr>
              <a:xfrm>
                <a:off x="3434932" y="2401040"/>
                <a:ext cx="531568" cy="162558"/>
                <a:chOff x="3423285" y="2356572"/>
                <a:chExt cx="531568" cy="162558"/>
              </a:xfrm>
            </p:grpSpPr>
            <p:cxnSp>
              <p:nvCxnSpPr>
                <p:cNvPr id="79" name="Straight Connector 78">
                  <a:extLst>
                    <a:ext uri="{FF2B5EF4-FFF2-40B4-BE49-F238E27FC236}">
                      <a16:creationId xmlns:a16="http://schemas.microsoft.com/office/drawing/2014/main" id="{7C67A389-0682-47E4-90E9-9B47D99B690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423285" y="2519130"/>
                  <a:ext cx="29452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>
                  <a:extLst>
                    <a:ext uri="{FF2B5EF4-FFF2-40B4-BE49-F238E27FC236}">
                      <a16:creationId xmlns:a16="http://schemas.microsoft.com/office/drawing/2014/main" id="{27A5A497-A3C5-4286-854E-CBEFC0202FF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717809" y="2356572"/>
                  <a:ext cx="237044" cy="162558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74947E08-2777-4440-AD5C-C7FC473BFD01}"/>
                </a:ext>
              </a:extLst>
            </p:cNvPr>
            <p:cNvGrpSpPr/>
            <p:nvPr/>
          </p:nvGrpSpPr>
          <p:grpSpPr>
            <a:xfrm>
              <a:off x="3937482" y="2344177"/>
              <a:ext cx="4055702" cy="878619"/>
              <a:chOff x="4477232" y="2344177"/>
              <a:chExt cx="4055702" cy="878619"/>
            </a:xfrm>
          </p:grpSpPr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8EBCE187-41BB-4D80-9097-C73E673A365A}"/>
                  </a:ext>
                </a:extLst>
              </p:cNvPr>
              <p:cNvGrpSpPr/>
              <p:nvPr/>
            </p:nvGrpSpPr>
            <p:grpSpPr>
              <a:xfrm>
                <a:off x="4477232" y="2495121"/>
                <a:ext cx="507518" cy="136954"/>
                <a:chOff x="4489137" y="2495121"/>
                <a:chExt cx="507518" cy="136954"/>
              </a:xfrm>
            </p:grpSpPr>
            <p:cxnSp>
              <p:nvCxnSpPr>
                <p:cNvPr id="82" name="Straight Connector 81">
                  <a:extLst>
                    <a:ext uri="{FF2B5EF4-FFF2-40B4-BE49-F238E27FC236}">
                      <a16:creationId xmlns:a16="http://schemas.microsoft.com/office/drawing/2014/main" id="{669826B0-736B-43C4-AEDB-14AF780670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557711" y="2563598"/>
                  <a:ext cx="43894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3" name="Oval 82">
                  <a:extLst>
                    <a:ext uri="{FF2B5EF4-FFF2-40B4-BE49-F238E27FC236}">
                      <a16:creationId xmlns:a16="http://schemas.microsoft.com/office/drawing/2014/main" id="{12B0D02D-B3C3-45C2-A13B-4CECABE75895}"/>
                    </a:ext>
                  </a:extLst>
                </p:cNvPr>
                <p:cNvSpPr/>
                <p:nvPr/>
              </p:nvSpPr>
              <p:spPr>
                <a:xfrm>
                  <a:off x="4489137" y="2539568"/>
                  <a:ext cx="45719" cy="45719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84" name="Straight Connector 83">
                  <a:extLst>
                    <a:ext uri="{FF2B5EF4-FFF2-40B4-BE49-F238E27FC236}">
                      <a16:creationId xmlns:a16="http://schemas.microsoft.com/office/drawing/2014/main" id="{DA55AFC4-CD61-4B2D-A0D8-8D7A1D6036A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547111" y="2495121"/>
                  <a:ext cx="0" cy="136954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50DA5537-4275-4421-A677-F43740E8089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78941" y="2401040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DADAC3E8-2A12-46D2-B255-5424B58BC69F}"/>
                  </a:ext>
                </a:extLst>
              </p:cNvPr>
              <p:cNvGrpSpPr/>
              <p:nvPr/>
            </p:nvGrpSpPr>
            <p:grpSpPr>
              <a:xfrm>
                <a:off x="5244501" y="2406120"/>
                <a:ext cx="543970" cy="225955"/>
                <a:chOff x="5264435" y="2718386"/>
                <a:chExt cx="543970" cy="225955"/>
              </a:xfrm>
            </p:grpSpPr>
            <p:grpSp>
              <p:nvGrpSpPr>
                <p:cNvPr id="97" name="Group 96">
                  <a:extLst>
                    <a:ext uri="{FF2B5EF4-FFF2-40B4-BE49-F238E27FC236}">
                      <a16:creationId xmlns:a16="http://schemas.microsoft.com/office/drawing/2014/main" id="{DF611563-28D1-4AAC-AF13-586E2B2B1A4F}"/>
                    </a:ext>
                  </a:extLst>
                </p:cNvPr>
                <p:cNvGrpSpPr/>
                <p:nvPr/>
              </p:nvGrpSpPr>
              <p:grpSpPr>
                <a:xfrm>
                  <a:off x="5264435" y="2718386"/>
                  <a:ext cx="543970" cy="225955"/>
                  <a:chOff x="4156583" y="2558520"/>
                  <a:chExt cx="543970" cy="225955"/>
                </a:xfrm>
              </p:grpSpPr>
              <p:grpSp>
                <p:nvGrpSpPr>
                  <p:cNvPr id="90" name="Group 89">
                    <a:extLst>
                      <a:ext uri="{FF2B5EF4-FFF2-40B4-BE49-F238E27FC236}">
                        <a16:creationId xmlns:a16="http://schemas.microsoft.com/office/drawing/2014/main" id="{B9001FD7-3D6F-4CB9-895E-E4301464988F}"/>
                      </a:ext>
                    </a:extLst>
                  </p:cNvPr>
                  <p:cNvGrpSpPr/>
                  <p:nvPr/>
                </p:nvGrpSpPr>
                <p:grpSpPr>
                  <a:xfrm>
                    <a:off x="4156583" y="2647521"/>
                    <a:ext cx="320167" cy="136954"/>
                    <a:chOff x="4016088" y="2495121"/>
                    <a:chExt cx="320167" cy="136954"/>
                  </a:xfrm>
                </p:grpSpPr>
                <p:cxnSp>
                  <p:nvCxnSpPr>
                    <p:cNvPr id="91" name="Straight Connector 90">
                      <a:extLst>
                        <a:ext uri="{FF2B5EF4-FFF2-40B4-BE49-F238E27FC236}">
                          <a16:creationId xmlns:a16="http://schemas.microsoft.com/office/drawing/2014/main" id="{870DD928-C42E-4B4B-ACE2-1D8FDB333D0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4016088" y="2563598"/>
                      <a:ext cx="320167" cy="0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3" name="Straight Connector 92">
                      <a:extLst>
                        <a:ext uri="{FF2B5EF4-FFF2-40B4-BE49-F238E27FC236}">
                          <a16:creationId xmlns:a16="http://schemas.microsoft.com/office/drawing/2014/main" id="{062CFC67-74E3-40E9-864F-0AD3CD8B45D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4025612" y="2495121"/>
                      <a:ext cx="0" cy="136954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94" name="Straight Connector 93">
                    <a:extLst>
                      <a:ext uri="{FF2B5EF4-FFF2-40B4-BE49-F238E27FC236}">
                        <a16:creationId xmlns:a16="http://schemas.microsoft.com/office/drawing/2014/main" id="{CE5248B4-545E-4D65-AB3E-2D236071E1A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463509" y="2558520"/>
                    <a:ext cx="237044" cy="162558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98" name="Multiplication Sign 97">
                  <a:extLst>
                    <a:ext uri="{FF2B5EF4-FFF2-40B4-BE49-F238E27FC236}">
                      <a16:creationId xmlns:a16="http://schemas.microsoft.com/office/drawing/2014/main" id="{3A8166E0-ED36-4F30-A45D-C57E5FD9F0EF}"/>
                    </a:ext>
                  </a:extLst>
                </p:cNvPr>
                <p:cNvSpPr/>
                <p:nvPr/>
              </p:nvSpPr>
              <p:spPr>
                <a:xfrm>
                  <a:off x="5298835" y="2807369"/>
                  <a:ext cx="123825" cy="133452"/>
                </a:xfrm>
                <a:prstGeom prst="mathMultiply">
                  <a:avLst>
                    <a:gd name="adj1" fmla="val 0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9DE52EE5-B9DB-40E3-84DD-5A8BB54776C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738168" y="2559620"/>
                <a:ext cx="259023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4F9121A3-DDB5-43DB-8331-F4D6D4BDB0EA}"/>
                  </a:ext>
                </a:extLst>
              </p:cNvPr>
              <p:cNvSpPr/>
              <p:nvPr/>
            </p:nvSpPr>
            <p:spPr>
              <a:xfrm flipH="1">
                <a:off x="5738168" y="2498860"/>
                <a:ext cx="167760" cy="53032"/>
              </a:xfrm>
              <a:custGeom>
                <a:avLst/>
                <a:gdLst>
                  <a:gd name="connsiteX0" fmla="*/ 504823 w 1009646"/>
                  <a:gd name="connsiteY0" fmla="*/ 0 h 169192"/>
                  <a:gd name="connsiteX1" fmla="*/ 1009646 w 1009646"/>
                  <a:gd name="connsiteY1" fmla="*/ 159224 h 169192"/>
                  <a:gd name="connsiteX2" fmla="*/ 1006460 w 1009646"/>
                  <a:gd name="connsiteY2" fmla="*/ 169192 h 169192"/>
                  <a:gd name="connsiteX3" fmla="*/ 3186 w 1009646"/>
                  <a:gd name="connsiteY3" fmla="*/ 169192 h 169192"/>
                  <a:gd name="connsiteX4" fmla="*/ 0 w 1009646"/>
                  <a:gd name="connsiteY4" fmla="*/ 159224 h 169192"/>
                  <a:gd name="connsiteX5" fmla="*/ 504823 w 1009646"/>
                  <a:gd name="connsiteY5" fmla="*/ 0 h 169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9646" h="169192">
                    <a:moveTo>
                      <a:pt x="504823" y="0"/>
                    </a:moveTo>
                    <a:cubicBezTo>
                      <a:pt x="783629" y="0"/>
                      <a:pt x="1009646" y="71287"/>
                      <a:pt x="1009646" y="159224"/>
                    </a:cubicBezTo>
                    <a:lnTo>
                      <a:pt x="1006460" y="169192"/>
                    </a:lnTo>
                    <a:lnTo>
                      <a:pt x="3186" y="169192"/>
                    </a:lnTo>
                    <a:lnTo>
                      <a:pt x="0" y="159224"/>
                    </a:lnTo>
                    <a:cubicBezTo>
                      <a:pt x="0" y="71287"/>
                      <a:pt x="226017" y="0"/>
                      <a:pt x="504823" y="0"/>
                    </a:cubicBez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4CBCB6DD-8C9C-4E4F-A287-1054F4B27686}"/>
                  </a:ext>
                </a:extLst>
              </p:cNvPr>
              <p:cNvSpPr/>
              <p:nvPr/>
            </p:nvSpPr>
            <p:spPr>
              <a:xfrm>
                <a:off x="5992305" y="2389373"/>
                <a:ext cx="672599" cy="340494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0BE185D4-8530-47FB-AD2A-22EBF5CD697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003805" y="2401040"/>
                <a:ext cx="661099" cy="32882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7A6BC973-D2D2-4B2F-AA3E-5C2DD30DC751}"/>
                  </a:ext>
                </a:extLst>
              </p:cNvPr>
              <p:cNvSpPr txBox="1"/>
              <p:nvPr/>
            </p:nvSpPr>
            <p:spPr>
              <a:xfrm>
                <a:off x="5937172" y="2344177"/>
                <a:ext cx="35619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800" dirty="0">
                    <a:latin typeface="DengXian Light" panose="02010600030101010101" pitchFamily="2" charset="-122"/>
                    <a:ea typeface="DengXian Light" panose="02010600030101010101" pitchFamily="2" charset="-122"/>
                  </a:rPr>
                  <a:t>DC</a:t>
                </a:r>
                <a:endParaRPr lang="en-GB" sz="800" dirty="0">
                  <a:latin typeface="DengXian Light" panose="02010600030101010101" pitchFamily="2" charset="-122"/>
                  <a:ea typeface="DengXian Light" panose="02010600030101010101" pitchFamily="2" charset="-122"/>
                </a:endParaRPr>
              </a:p>
            </p:txBody>
          </p:sp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0FCFF14F-B9F5-44B8-A2B3-BEBB4A7E91B0}"/>
                  </a:ext>
                </a:extLst>
              </p:cNvPr>
              <p:cNvSpPr txBox="1"/>
              <p:nvPr/>
            </p:nvSpPr>
            <p:spPr>
              <a:xfrm>
                <a:off x="6392981" y="2551106"/>
                <a:ext cx="35619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800" dirty="0">
                    <a:latin typeface="DengXian Light" panose="02010600030101010101" pitchFamily="2" charset="-122"/>
                    <a:ea typeface="DengXian Light" panose="02010600030101010101" pitchFamily="2" charset="-122"/>
                  </a:rPr>
                  <a:t>AC</a:t>
                </a:r>
                <a:endParaRPr lang="en-GB" sz="800" dirty="0">
                  <a:latin typeface="DengXian Light" panose="02010600030101010101" pitchFamily="2" charset="-122"/>
                  <a:ea typeface="DengXian Light" panose="02010600030101010101" pitchFamily="2" charset="-122"/>
                </a:endParaRPr>
              </a:p>
            </p:txBody>
          </p: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3B4EBDE7-7422-4D75-AC89-8CF42FDA5DC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657723" y="2551106"/>
                <a:ext cx="29452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3E96A8B7-F554-4A24-9403-605053EB7EC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52247" y="2388548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001D33E3-82EA-4432-9716-F8FBB293DBF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138355" y="2552709"/>
                <a:ext cx="431369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B9E7B324-F651-4077-8659-9811A16C6236}"/>
                  </a:ext>
                </a:extLst>
              </p:cNvPr>
              <p:cNvSpPr/>
              <p:nvPr/>
            </p:nvSpPr>
            <p:spPr>
              <a:xfrm flipH="1">
                <a:off x="7138355" y="2491949"/>
                <a:ext cx="167760" cy="53032"/>
              </a:xfrm>
              <a:custGeom>
                <a:avLst/>
                <a:gdLst>
                  <a:gd name="connsiteX0" fmla="*/ 504823 w 1009646"/>
                  <a:gd name="connsiteY0" fmla="*/ 0 h 169192"/>
                  <a:gd name="connsiteX1" fmla="*/ 1009646 w 1009646"/>
                  <a:gd name="connsiteY1" fmla="*/ 159224 h 169192"/>
                  <a:gd name="connsiteX2" fmla="*/ 1006460 w 1009646"/>
                  <a:gd name="connsiteY2" fmla="*/ 169192 h 169192"/>
                  <a:gd name="connsiteX3" fmla="*/ 3186 w 1009646"/>
                  <a:gd name="connsiteY3" fmla="*/ 169192 h 169192"/>
                  <a:gd name="connsiteX4" fmla="*/ 0 w 1009646"/>
                  <a:gd name="connsiteY4" fmla="*/ 159224 h 169192"/>
                  <a:gd name="connsiteX5" fmla="*/ 504823 w 1009646"/>
                  <a:gd name="connsiteY5" fmla="*/ 0 h 169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9646" h="169192">
                    <a:moveTo>
                      <a:pt x="504823" y="0"/>
                    </a:moveTo>
                    <a:cubicBezTo>
                      <a:pt x="783629" y="0"/>
                      <a:pt x="1009646" y="71287"/>
                      <a:pt x="1009646" y="159224"/>
                    </a:cubicBezTo>
                    <a:lnTo>
                      <a:pt x="1006460" y="169192"/>
                    </a:lnTo>
                    <a:lnTo>
                      <a:pt x="3186" y="169192"/>
                    </a:lnTo>
                    <a:lnTo>
                      <a:pt x="0" y="159224"/>
                    </a:lnTo>
                    <a:cubicBezTo>
                      <a:pt x="0" y="71287"/>
                      <a:pt x="226017" y="0"/>
                      <a:pt x="504823" y="0"/>
                    </a:cubicBez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2DB380E1-051D-45DA-BD7A-F4D656FA2616}"/>
                  </a:ext>
                </a:extLst>
              </p:cNvPr>
              <p:cNvGrpSpPr/>
              <p:nvPr/>
            </p:nvGrpSpPr>
            <p:grpSpPr>
              <a:xfrm>
                <a:off x="7801873" y="2491583"/>
                <a:ext cx="731061" cy="136972"/>
                <a:chOff x="5264435" y="2807369"/>
                <a:chExt cx="731061" cy="136972"/>
              </a:xfrm>
            </p:grpSpPr>
            <p:grpSp>
              <p:nvGrpSpPr>
                <p:cNvPr id="121" name="Group 120">
                  <a:extLst>
                    <a:ext uri="{FF2B5EF4-FFF2-40B4-BE49-F238E27FC236}">
                      <a16:creationId xmlns:a16="http://schemas.microsoft.com/office/drawing/2014/main" id="{33093044-AD85-4DD0-B622-97046A3B14C0}"/>
                    </a:ext>
                  </a:extLst>
                </p:cNvPr>
                <p:cNvGrpSpPr/>
                <p:nvPr/>
              </p:nvGrpSpPr>
              <p:grpSpPr>
                <a:xfrm>
                  <a:off x="5264435" y="2807387"/>
                  <a:ext cx="731061" cy="136954"/>
                  <a:chOff x="4016088" y="2495121"/>
                  <a:chExt cx="731061" cy="136954"/>
                </a:xfrm>
              </p:grpSpPr>
              <p:cxnSp>
                <p:nvCxnSpPr>
                  <p:cNvPr id="123" name="Straight Connector 122">
                    <a:extLst>
                      <a:ext uri="{FF2B5EF4-FFF2-40B4-BE49-F238E27FC236}">
                        <a16:creationId xmlns:a16="http://schemas.microsoft.com/office/drawing/2014/main" id="{EEE8C387-23E3-4DF8-8BE7-2A8E005E824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016088" y="2563598"/>
                    <a:ext cx="731061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4" name="Straight Connector 123">
                    <a:extLst>
                      <a:ext uri="{FF2B5EF4-FFF2-40B4-BE49-F238E27FC236}">
                        <a16:creationId xmlns:a16="http://schemas.microsoft.com/office/drawing/2014/main" id="{0010B9CF-C403-42B5-B418-5346B27F1C0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4025612" y="2495121"/>
                    <a:ext cx="0" cy="136954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20" name="Multiplication Sign 119">
                  <a:extLst>
                    <a:ext uri="{FF2B5EF4-FFF2-40B4-BE49-F238E27FC236}">
                      <a16:creationId xmlns:a16="http://schemas.microsoft.com/office/drawing/2014/main" id="{C0D2D355-F7C0-40B0-AA67-B8F0450E7979}"/>
                    </a:ext>
                  </a:extLst>
                </p:cNvPr>
                <p:cNvSpPr/>
                <p:nvPr/>
              </p:nvSpPr>
              <p:spPr>
                <a:xfrm>
                  <a:off x="5298835" y="2807369"/>
                  <a:ext cx="123825" cy="133452"/>
                </a:xfrm>
                <a:prstGeom prst="mathMultiply">
                  <a:avLst>
                    <a:gd name="adj1" fmla="val 0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cxnSp>
            <p:nvCxnSpPr>
              <p:cNvPr id="125" name="Straight Connector 124">
                <a:extLst>
                  <a:ext uri="{FF2B5EF4-FFF2-40B4-BE49-F238E27FC236}">
                    <a16:creationId xmlns:a16="http://schemas.microsoft.com/office/drawing/2014/main" id="{FD5AD387-50A1-4F80-9C8C-D3B3E716D50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563071" y="2393476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5" name="Group 154">
                <a:extLst>
                  <a:ext uri="{FF2B5EF4-FFF2-40B4-BE49-F238E27FC236}">
                    <a16:creationId xmlns:a16="http://schemas.microsoft.com/office/drawing/2014/main" id="{DF92B171-E571-4316-B317-D5C25CD2DFF0}"/>
                  </a:ext>
                </a:extLst>
              </p:cNvPr>
              <p:cNvGrpSpPr/>
              <p:nvPr/>
            </p:nvGrpSpPr>
            <p:grpSpPr>
              <a:xfrm>
                <a:off x="4663341" y="2558309"/>
                <a:ext cx="254451" cy="664486"/>
                <a:chOff x="4663341" y="2558309"/>
                <a:chExt cx="254451" cy="664486"/>
              </a:xfrm>
            </p:grpSpPr>
            <p:cxnSp>
              <p:nvCxnSpPr>
                <p:cNvPr id="126" name="Straight Connector 125">
                  <a:extLst>
                    <a:ext uri="{FF2B5EF4-FFF2-40B4-BE49-F238E27FC236}">
                      <a16:creationId xmlns:a16="http://schemas.microsoft.com/office/drawing/2014/main" id="{32DF714E-D851-4D7F-8AFB-0F087E09FC3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793963" y="2558309"/>
                  <a:ext cx="0" cy="587687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9" name="Rectangle 128">
                  <a:extLst>
                    <a:ext uri="{FF2B5EF4-FFF2-40B4-BE49-F238E27FC236}">
                      <a16:creationId xmlns:a16="http://schemas.microsoft.com/office/drawing/2014/main" id="{AFEC085D-5877-448A-8C2B-D489A5F498BE}"/>
                    </a:ext>
                  </a:extLst>
                </p:cNvPr>
                <p:cNvSpPr/>
                <p:nvPr/>
              </p:nvSpPr>
              <p:spPr>
                <a:xfrm rot="5400000">
                  <a:off x="4627723" y="2785036"/>
                  <a:ext cx="325437" cy="105318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131" name="Straight Connector 130">
                  <a:extLst>
                    <a:ext uri="{FF2B5EF4-FFF2-40B4-BE49-F238E27FC236}">
                      <a16:creationId xmlns:a16="http://schemas.microsoft.com/office/drawing/2014/main" id="{5459C499-9B86-46A6-9B0A-033C5F7ABF3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699355" y="3155662"/>
                  <a:ext cx="182172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>
                  <a:extLst>
                    <a:ext uri="{FF2B5EF4-FFF2-40B4-BE49-F238E27FC236}">
                      <a16:creationId xmlns:a16="http://schemas.microsoft.com/office/drawing/2014/main" id="{8689F248-0BB4-4C2B-A90E-FE274BF70D2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725531" y="3187042"/>
                  <a:ext cx="129820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>
                  <a:extLst>
                    <a:ext uri="{FF2B5EF4-FFF2-40B4-BE49-F238E27FC236}">
                      <a16:creationId xmlns:a16="http://schemas.microsoft.com/office/drawing/2014/main" id="{EE79BC7E-B6B7-4309-AF3A-721CDCE4B7C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742182" y="3222795"/>
                  <a:ext cx="91086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>
                  <a:extLst>
                    <a:ext uri="{FF2B5EF4-FFF2-40B4-BE49-F238E27FC236}">
                      <a16:creationId xmlns:a16="http://schemas.microsoft.com/office/drawing/2014/main" id="{8A3A4BFC-B4ED-4BF0-AAA8-780227E36E7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63341" y="2713138"/>
                  <a:ext cx="253370" cy="20786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>
                  <a:extLst>
                    <a:ext uri="{FF2B5EF4-FFF2-40B4-BE49-F238E27FC236}">
                      <a16:creationId xmlns:a16="http://schemas.microsoft.com/office/drawing/2014/main" id="{3B57C916-6BA6-4A9C-BA83-FA3801D3D88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17792" y="2917825"/>
                  <a:ext cx="0" cy="9308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46" name="Straight Connector 145">
                <a:extLst>
                  <a:ext uri="{FF2B5EF4-FFF2-40B4-BE49-F238E27FC236}">
                    <a16:creationId xmlns:a16="http://schemas.microsoft.com/office/drawing/2014/main" id="{7C9E416F-2994-4CA5-90AE-A0EAB5C1A3E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72903" y="2558310"/>
                <a:ext cx="0" cy="58768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36A2DBEE-8F1F-4275-85A8-73365AC84F0E}"/>
                  </a:ext>
                </a:extLst>
              </p:cNvPr>
              <p:cNvSpPr/>
              <p:nvPr/>
            </p:nvSpPr>
            <p:spPr>
              <a:xfrm rot="5400000">
                <a:off x="7906663" y="2785037"/>
                <a:ext cx="325437" cy="105318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48" name="Straight Connector 147">
                <a:extLst>
                  <a:ext uri="{FF2B5EF4-FFF2-40B4-BE49-F238E27FC236}">
                    <a16:creationId xmlns:a16="http://schemas.microsoft.com/office/drawing/2014/main" id="{461CED66-5CA3-4572-8F95-950A97D04D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978295" y="3155663"/>
                <a:ext cx="182172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Straight Connector 148">
                <a:extLst>
                  <a:ext uri="{FF2B5EF4-FFF2-40B4-BE49-F238E27FC236}">
                    <a16:creationId xmlns:a16="http://schemas.microsoft.com/office/drawing/2014/main" id="{29481F90-9F85-4930-87CE-38C22D7C9F6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004471" y="3187043"/>
                <a:ext cx="12982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Straight Connector 149">
                <a:extLst>
                  <a:ext uri="{FF2B5EF4-FFF2-40B4-BE49-F238E27FC236}">
                    <a16:creationId xmlns:a16="http://schemas.microsoft.com/office/drawing/2014/main" id="{40E30B7D-EF1C-4AF4-B1A4-87423EC3D34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021122" y="3222796"/>
                <a:ext cx="9108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Straight Connector 150">
                <a:extLst>
                  <a:ext uri="{FF2B5EF4-FFF2-40B4-BE49-F238E27FC236}">
                    <a16:creationId xmlns:a16="http://schemas.microsoft.com/office/drawing/2014/main" id="{082E4CBD-6C58-4CFC-AFAB-BCAA213EA4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42281" y="2713139"/>
                <a:ext cx="253370" cy="207862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Straight Connector 151">
                <a:extLst>
                  <a:ext uri="{FF2B5EF4-FFF2-40B4-BE49-F238E27FC236}">
                    <a16:creationId xmlns:a16="http://schemas.microsoft.com/office/drawing/2014/main" id="{78DDA197-5710-465A-BD76-D2B0A36BBB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96732" y="2917826"/>
                <a:ext cx="0" cy="9308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25E5435F-38BE-4202-81C2-9D37D819BBC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809524" y="1713358"/>
              <a:ext cx="302465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F43A47E7-D77B-457D-B8D0-7E8FD223AEF8}"/>
                </a:ext>
              </a:extLst>
            </p:cNvPr>
            <p:cNvGrpSpPr/>
            <p:nvPr/>
          </p:nvGrpSpPr>
          <p:grpSpPr>
            <a:xfrm>
              <a:off x="7985736" y="2336557"/>
              <a:ext cx="2848440" cy="886239"/>
              <a:chOff x="8503896" y="2336557"/>
              <a:chExt cx="2848440" cy="886239"/>
            </a:xfrm>
          </p:grpSpPr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B3EBFB32-1AA4-42E4-95E1-DA219018688E}"/>
                  </a:ext>
                </a:extLst>
              </p:cNvPr>
              <p:cNvGrpSpPr/>
              <p:nvPr/>
            </p:nvGrpSpPr>
            <p:grpSpPr>
              <a:xfrm>
                <a:off x="8765083" y="2482620"/>
                <a:ext cx="569417" cy="136972"/>
                <a:chOff x="9596855" y="2483397"/>
                <a:chExt cx="569417" cy="136972"/>
              </a:xfrm>
            </p:grpSpPr>
            <p:cxnSp>
              <p:nvCxnSpPr>
                <p:cNvPr id="159" name="Straight Connector 158">
                  <a:extLst>
                    <a:ext uri="{FF2B5EF4-FFF2-40B4-BE49-F238E27FC236}">
                      <a16:creationId xmlns:a16="http://schemas.microsoft.com/office/drawing/2014/main" id="{15BC97B8-6AAB-4744-956B-632DCEF518A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596855" y="2551892"/>
                  <a:ext cx="569417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Straight Connector 159">
                  <a:extLst>
                    <a:ext uri="{FF2B5EF4-FFF2-40B4-BE49-F238E27FC236}">
                      <a16:creationId xmlns:a16="http://schemas.microsoft.com/office/drawing/2014/main" id="{2ED40A94-C94A-437B-B863-B1F51FE4A69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606379" y="2483415"/>
                  <a:ext cx="0" cy="136954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1" name="Multiplication Sign 160">
                  <a:extLst>
                    <a:ext uri="{FF2B5EF4-FFF2-40B4-BE49-F238E27FC236}">
                      <a16:creationId xmlns:a16="http://schemas.microsoft.com/office/drawing/2014/main" id="{06520944-8987-4F76-82FE-9D880874D576}"/>
                    </a:ext>
                  </a:extLst>
                </p:cNvPr>
                <p:cNvSpPr/>
                <p:nvPr/>
              </p:nvSpPr>
              <p:spPr>
                <a:xfrm>
                  <a:off x="9631255" y="2483397"/>
                  <a:ext cx="123825" cy="133452"/>
                </a:xfrm>
                <a:prstGeom prst="mathMultiply">
                  <a:avLst>
                    <a:gd name="adj1" fmla="val 0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66FC6608-5EB2-48CC-8FDF-C6B2AA5EBC1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503896" y="2400181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814278D2-6EBB-48A2-8169-5339BD09B33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105302" y="2558310"/>
                <a:ext cx="0" cy="58768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9" name="Rectangle 168">
                <a:extLst>
                  <a:ext uri="{FF2B5EF4-FFF2-40B4-BE49-F238E27FC236}">
                    <a16:creationId xmlns:a16="http://schemas.microsoft.com/office/drawing/2014/main" id="{5AA18417-2D68-4B8F-A345-E831A62BB468}"/>
                  </a:ext>
                </a:extLst>
              </p:cNvPr>
              <p:cNvSpPr/>
              <p:nvPr/>
            </p:nvSpPr>
            <p:spPr>
              <a:xfrm rot="5400000">
                <a:off x="8939062" y="2785037"/>
                <a:ext cx="325437" cy="105318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74742677-549D-456E-ACC7-FD548747F4E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010694" y="3155663"/>
                <a:ext cx="182172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17188573-E087-49BD-9D64-F2BC01CAFDC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036870" y="3187043"/>
                <a:ext cx="12982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099BCF2E-6BE1-47FD-B4DC-773DF9E3381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053521" y="3222796"/>
                <a:ext cx="9108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>
                <a:extLst>
                  <a:ext uri="{FF2B5EF4-FFF2-40B4-BE49-F238E27FC236}">
                    <a16:creationId xmlns:a16="http://schemas.microsoft.com/office/drawing/2014/main" id="{610F85F4-8AB9-4DC7-9537-ED0AF14E80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74680" y="2713139"/>
                <a:ext cx="253370" cy="207862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0D575D95-EDA1-4EEF-8375-D1A9DBC1B7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29131" y="2917826"/>
                <a:ext cx="0" cy="9308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2805E1BF-C532-485E-B10C-7D9E9483703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91737" y="2551958"/>
                <a:ext cx="62677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6" name="Rectangle 175">
                <a:extLst>
                  <a:ext uri="{FF2B5EF4-FFF2-40B4-BE49-F238E27FC236}">
                    <a16:creationId xmlns:a16="http://schemas.microsoft.com/office/drawing/2014/main" id="{04D547C6-E52F-4DC2-87D3-A170160278A6}"/>
                  </a:ext>
                </a:extLst>
              </p:cNvPr>
              <p:cNvSpPr/>
              <p:nvPr/>
            </p:nvSpPr>
            <p:spPr>
              <a:xfrm>
                <a:off x="10230355" y="2491832"/>
                <a:ext cx="325437" cy="105318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19BAB673-4970-4595-B398-83A757D5F98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1105" y="2392250"/>
                <a:ext cx="237044" cy="16255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A0D1D0A7-75AD-47B3-9118-D0198B7144A7}"/>
                  </a:ext>
                </a:extLst>
              </p:cNvPr>
              <p:cNvSpPr/>
              <p:nvPr/>
            </p:nvSpPr>
            <p:spPr>
              <a:xfrm>
                <a:off x="9328122" y="2336557"/>
                <a:ext cx="438184" cy="43818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B3D05DBE-CBBA-47C1-A85C-2A79D5B3D166}"/>
                  </a:ext>
                </a:extLst>
              </p:cNvPr>
              <p:cNvSpPr/>
              <p:nvPr/>
            </p:nvSpPr>
            <p:spPr>
              <a:xfrm>
                <a:off x="9639738" y="2343745"/>
                <a:ext cx="438184" cy="43818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7A744060-39D3-4E32-A6EB-7B0BB453FED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972307" y="2555235"/>
                <a:ext cx="380029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BD3EBC4F-5DA5-453A-A794-D10D40912598}"/>
                  </a:ext>
                </a:extLst>
              </p:cNvPr>
              <p:cNvSpPr/>
              <p:nvPr/>
            </p:nvSpPr>
            <p:spPr>
              <a:xfrm>
                <a:off x="10923857" y="2531205"/>
                <a:ext cx="45719" cy="45719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4D29878D-64D6-4876-B001-7967D0CB489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981831" y="2486758"/>
                <a:ext cx="0" cy="136954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7C7C0084-F13A-40CC-8CAE-BAA0000F12A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09524" y="1713358"/>
              <a:ext cx="0" cy="84495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2" name="Picture 191">
              <a:extLst>
                <a:ext uri="{FF2B5EF4-FFF2-40B4-BE49-F238E27FC236}">
                  <a16:creationId xmlns:a16="http://schemas.microsoft.com/office/drawing/2014/main" id="{DBBC7F63-FB05-4594-8E39-698CEC0731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62748" y="1339889"/>
              <a:ext cx="1006958" cy="677298"/>
            </a:xfrm>
            <a:prstGeom prst="rect">
              <a:avLst/>
            </a:prstGeom>
          </p:spPr>
        </p:pic>
        <p:pic>
          <p:nvPicPr>
            <p:cNvPr id="194" name="Picture 193">
              <a:extLst>
                <a:ext uri="{FF2B5EF4-FFF2-40B4-BE49-F238E27FC236}">
                  <a16:creationId xmlns:a16="http://schemas.microsoft.com/office/drawing/2014/main" id="{EB5B9143-1170-4C3E-98F1-430FEB0D89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48567" y="2217449"/>
              <a:ext cx="1029108" cy="688138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E23AB392-8A7A-4317-B640-A6FECEA73B65}"/>
              </a:ext>
            </a:extLst>
          </p:cNvPr>
          <p:cNvSpPr/>
          <p:nvPr/>
        </p:nvSpPr>
        <p:spPr>
          <a:xfrm>
            <a:off x="590614" y="2061883"/>
            <a:ext cx="2998153" cy="1662389"/>
          </a:xfrm>
          <a:prstGeom prst="rect">
            <a:avLst/>
          </a:prstGeom>
          <a:noFill/>
          <a:ln w="28575">
            <a:solidFill>
              <a:srgbClr val="1F4E7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F4606438-E544-4920-8B07-DE68B6BF257A}"/>
              </a:ext>
            </a:extLst>
          </p:cNvPr>
          <p:cNvSpPr/>
          <p:nvPr/>
        </p:nvSpPr>
        <p:spPr>
          <a:xfrm>
            <a:off x="3658181" y="2076449"/>
            <a:ext cx="3576236" cy="1647823"/>
          </a:xfrm>
          <a:prstGeom prst="rect">
            <a:avLst/>
          </a:prstGeom>
          <a:noFill/>
          <a:ln w="28575">
            <a:solidFill>
              <a:srgbClr val="1F4E7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4E5B8D28-ECD7-4373-90FE-D4703C23D590}"/>
              </a:ext>
            </a:extLst>
          </p:cNvPr>
          <p:cNvSpPr/>
          <p:nvPr/>
        </p:nvSpPr>
        <p:spPr>
          <a:xfrm>
            <a:off x="7474994" y="2076449"/>
            <a:ext cx="2729946" cy="1647823"/>
          </a:xfrm>
          <a:prstGeom prst="rect">
            <a:avLst/>
          </a:prstGeom>
          <a:noFill/>
          <a:ln w="28575">
            <a:solidFill>
              <a:srgbClr val="1F4E7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C53F20-E952-4043-A92C-B9CC37B116B7}"/>
              </a:ext>
            </a:extLst>
          </p:cNvPr>
          <p:cNvSpPr txBox="1"/>
          <p:nvPr/>
        </p:nvSpPr>
        <p:spPr>
          <a:xfrm>
            <a:off x="10407929" y="1162390"/>
            <a:ext cx="10773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Windpower /</a:t>
            </a:r>
          </a:p>
          <a:p>
            <a:r>
              <a:rPr lang="de-DE" sz="105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Solar</a:t>
            </a:r>
            <a:endParaRPr lang="en-GB" sz="1050" dirty="0">
              <a:latin typeface="DengXian Light" panose="02010600030101010101" pitchFamily="2" charset="-122"/>
              <a:ea typeface="DengXian Light" panose="02010600030101010101" pitchFamily="2" charset="-122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54DF9EBE-0D6D-4F3C-8B30-44CA1A7ECE8B}"/>
              </a:ext>
            </a:extLst>
          </p:cNvPr>
          <p:cNvSpPr txBox="1"/>
          <p:nvPr/>
        </p:nvSpPr>
        <p:spPr>
          <a:xfrm>
            <a:off x="10477736" y="3079660"/>
            <a:ext cx="93777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>
                <a:latin typeface="DengXian Light" panose="02010600030101010101" pitchFamily="2" charset="-122"/>
                <a:ea typeface="DengXian Light" panose="02010600030101010101" pitchFamily="2" charset="-122"/>
              </a:rPr>
              <a:t>Power Grid</a:t>
            </a:r>
          </a:p>
        </p:txBody>
      </p: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B1359EE9-35DC-4E7A-AA8B-876663C87365}"/>
              </a:ext>
            </a:extLst>
          </p:cNvPr>
          <p:cNvGrpSpPr/>
          <p:nvPr/>
        </p:nvGrpSpPr>
        <p:grpSpPr>
          <a:xfrm>
            <a:off x="2838516" y="4143656"/>
            <a:ext cx="8275600" cy="2142844"/>
            <a:chOff x="1263808" y="4227419"/>
            <a:chExt cx="8275600" cy="2142844"/>
          </a:xfrm>
        </p:grpSpPr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A0111AE2-B6E6-45BF-9E94-A471950D39DD}"/>
                </a:ext>
              </a:extLst>
            </p:cNvPr>
            <p:cNvSpPr/>
            <p:nvPr/>
          </p:nvSpPr>
          <p:spPr>
            <a:xfrm>
              <a:off x="1282214" y="4227420"/>
              <a:ext cx="8257194" cy="214284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3E522283-BAD8-47C7-A812-C4C943E9BD37}"/>
                </a:ext>
              </a:extLst>
            </p:cNvPr>
            <p:cNvSpPr/>
            <p:nvPr/>
          </p:nvSpPr>
          <p:spPr>
            <a:xfrm>
              <a:off x="1263808" y="4227419"/>
              <a:ext cx="1365889" cy="2139863"/>
            </a:xfrm>
            <a:prstGeom prst="rect">
              <a:avLst/>
            </a:prstGeom>
            <a:solidFill>
              <a:srgbClr val="1F4E79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3" name="object 20">
              <a:extLst>
                <a:ext uri="{FF2B5EF4-FFF2-40B4-BE49-F238E27FC236}">
                  <a16:creationId xmlns:a16="http://schemas.microsoft.com/office/drawing/2014/main" id="{5C04CEB5-5291-4AC0-97B0-E31E4953F406}"/>
                </a:ext>
              </a:extLst>
            </p:cNvPr>
            <p:cNvSpPr txBox="1"/>
            <p:nvPr/>
          </p:nvSpPr>
          <p:spPr>
            <a:xfrm>
              <a:off x="1263808" y="5007847"/>
              <a:ext cx="1382900" cy="973985"/>
            </a:xfrm>
            <a:prstGeom prst="rect">
              <a:avLst/>
            </a:prstGeom>
            <a:noFill/>
            <a:effectLst/>
          </p:spPr>
          <p:txBody>
            <a:bodyPr vert="horz" wrap="square" lIns="0" tIns="1206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95"/>
                </a:spcBef>
              </a:pPr>
              <a:r>
                <a:rPr lang="en-US" sz="1200" b="1" spc="-10" dirty="0">
                  <a:solidFill>
                    <a:schemeClr val="bg1"/>
                  </a:solidFill>
                  <a:latin typeface="DengXian" panose="02010600030101010101" pitchFamily="2" charset="-122"/>
                  <a:ea typeface="DengXian" panose="02010600030101010101" pitchFamily="2" charset="-122"/>
                  <a:cs typeface="Calibri" panose="020F0502020204030204" pitchFamily="34" charset="0"/>
                </a:rPr>
                <a:t>Current </a:t>
              </a:r>
            </a:p>
            <a:p>
              <a:pPr marL="12700" algn="ctr">
                <a:lnSpc>
                  <a:spcPct val="100000"/>
                </a:lnSpc>
                <a:spcBef>
                  <a:spcPts val="95"/>
                </a:spcBef>
              </a:pPr>
              <a:r>
                <a:rPr lang="en-US" sz="1200" b="1" spc="-10" dirty="0">
                  <a:solidFill>
                    <a:schemeClr val="bg1"/>
                  </a:solidFill>
                  <a:latin typeface="DengXian" panose="02010600030101010101" pitchFamily="2" charset="-122"/>
                  <a:ea typeface="DengXian" panose="02010600030101010101" pitchFamily="2" charset="-122"/>
                  <a:cs typeface="Calibri" panose="020F0502020204030204" pitchFamily="34" charset="0"/>
                </a:rPr>
                <a:t>Transformer</a:t>
              </a:r>
            </a:p>
            <a:p>
              <a:pPr marL="12700" algn="ctr">
                <a:lnSpc>
                  <a:spcPct val="100000"/>
                </a:lnSpc>
                <a:spcBef>
                  <a:spcPts val="95"/>
                </a:spcBef>
              </a:pPr>
              <a:br>
                <a:rPr lang="en-US" sz="1200" b="1" spc="-10" dirty="0">
                  <a:solidFill>
                    <a:schemeClr val="bg1"/>
                  </a:solidFill>
                  <a:latin typeface="DengXian" panose="02010600030101010101" pitchFamily="2" charset="-122"/>
                  <a:ea typeface="DengXian" panose="02010600030101010101" pitchFamily="2" charset="-122"/>
                  <a:cs typeface="Calibri" panose="020F0502020204030204" pitchFamily="34" charset="0"/>
                </a:rPr>
              </a:br>
              <a:r>
                <a:rPr lang="fr-FR" sz="1200" b="1" spc="-10" dirty="0">
                  <a:solidFill>
                    <a:schemeClr val="bg1"/>
                  </a:solidFill>
                  <a:latin typeface="DengXian" panose="02010600030101010101" pitchFamily="2" charset="-122"/>
                  <a:ea typeface="DengXian" panose="02010600030101010101" pitchFamily="2" charset="-122"/>
                  <a:cs typeface="Calibri" panose="020F0502020204030204" pitchFamily="34" charset="0"/>
                </a:rPr>
                <a:t>Hall </a:t>
              </a:r>
              <a:r>
                <a:rPr lang="fr-FR" sz="1200" b="1" spc="-10" dirty="0" err="1">
                  <a:solidFill>
                    <a:schemeClr val="bg1"/>
                  </a:solidFill>
                  <a:latin typeface="DengXian" panose="02010600030101010101" pitchFamily="2" charset="-122"/>
                  <a:ea typeface="DengXian" panose="02010600030101010101" pitchFamily="2" charset="-122"/>
                  <a:cs typeface="Calibri" panose="020F0502020204030204" pitchFamily="34" charset="0"/>
                </a:rPr>
                <a:t>effect</a:t>
              </a:r>
              <a:r>
                <a:rPr lang="fr-FR" sz="1200" b="1" spc="-10" dirty="0">
                  <a:solidFill>
                    <a:schemeClr val="bg1"/>
                  </a:solidFill>
                  <a:latin typeface="DengXian" panose="02010600030101010101" pitchFamily="2" charset="-122"/>
                  <a:ea typeface="DengXian" panose="02010600030101010101" pitchFamily="2" charset="-122"/>
                  <a:cs typeface="Calibri" panose="020F0502020204030204" pitchFamily="34" charset="0"/>
                </a:rPr>
                <a:t> type</a:t>
              </a:r>
            </a:p>
            <a:p>
              <a:pPr marL="12700" algn="ctr">
                <a:lnSpc>
                  <a:spcPct val="100000"/>
                </a:lnSpc>
                <a:spcBef>
                  <a:spcPts val="95"/>
                </a:spcBef>
              </a:pPr>
              <a:r>
                <a:rPr lang="fr-FR" sz="1200" b="1" spc="-10" dirty="0">
                  <a:solidFill>
                    <a:schemeClr val="bg1"/>
                  </a:solidFill>
                  <a:latin typeface="DengXian" panose="02010600030101010101" pitchFamily="2" charset="-122"/>
                  <a:ea typeface="DengXian" panose="02010600030101010101" pitchFamily="2" charset="-122"/>
                  <a:cs typeface="Calibri" panose="020F0502020204030204" pitchFamily="34" charset="0"/>
                </a:rPr>
                <a:t>Flux </a:t>
              </a:r>
              <a:r>
                <a:rPr lang="fr-FR" sz="1200" b="1" spc="-10" dirty="0" err="1">
                  <a:solidFill>
                    <a:schemeClr val="bg1"/>
                  </a:solidFill>
                  <a:latin typeface="DengXian" panose="02010600030101010101" pitchFamily="2" charset="-122"/>
                  <a:ea typeface="DengXian" panose="02010600030101010101" pitchFamily="2" charset="-122"/>
                  <a:cs typeface="Calibri" panose="020F0502020204030204" pitchFamily="34" charset="0"/>
                </a:rPr>
                <a:t>gate</a:t>
              </a:r>
              <a:r>
                <a:rPr lang="fr-FR" sz="1200" b="1" spc="-10" dirty="0">
                  <a:solidFill>
                    <a:schemeClr val="bg1"/>
                  </a:solidFill>
                  <a:latin typeface="DengXian" panose="02010600030101010101" pitchFamily="2" charset="-122"/>
                  <a:ea typeface="DengXian" panose="02010600030101010101" pitchFamily="2" charset="-122"/>
                  <a:cs typeface="Calibri" panose="020F0502020204030204" pitchFamily="34" charset="0"/>
                </a:rPr>
                <a:t> type</a:t>
              </a:r>
              <a:endParaRPr lang="en-US" sz="1200" spc="-10" dirty="0">
                <a:solidFill>
                  <a:schemeClr val="bg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Calibri" panose="020F0502020204030204" pitchFamily="34" charset="0"/>
              </a:endParaRPr>
            </a:p>
          </p:txBody>
        </p:sp>
      </p:grp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C3F42864-A7BA-4200-84D6-7C8DF6FE6DBB}"/>
              </a:ext>
            </a:extLst>
          </p:cNvPr>
          <p:cNvCxnSpPr>
            <a:cxnSpLocks/>
          </p:cNvCxnSpPr>
          <p:nvPr/>
        </p:nvCxnSpPr>
        <p:spPr>
          <a:xfrm flipH="1">
            <a:off x="3171825" y="3891850"/>
            <a:ext cx="914400" cy="0"/>
          </a:xfrm>
          <a:prstGeom prst="line">
            <a:avLst/>
          </a:prstGeom>
          <a:ln w="28575"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D80E7104-7036-4121-8309-9746113C10BE}"/>
              </a:ext>
            </a:extLst>
          </p:cNvPr>
          <p:cNvCxnSpPr>
            <a:cxnSpLocks/>
          </p:cNvCxnSpPr>
          <p:nvPr/>
        </p:nvCxnSpPr>
        <p:spPr>
          <a:xfrm>
            <a:off x="4086225" y="3705224"/>
            <a:ext cx="0" cy="200027"/>
          </a:xfrm>
          <a:prstGeom prst="line">
            <a:avLst/>
          </a:prstGeom>
          <a:ln w="28575"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27B59A46-BFB4-4DE3-80F9-5A992ABD32D2}"/>
              </a:ext>
            </a:extLst>
          </p:cNvPr>
          <p:cNvCxnSpPr>
            <a:cxnSpLocks/>
          </p:cNvCxnSpPr>
          <p:nvPr/>
        </p:nvCxnSpPr>
        <p:spPr>
          <a:xfrm>
            <a:off x="3962981" y="4196650"/>
            <a:ext cx="0" cy="527688"/>
          </a:xfrm>
          <a:prstGeom prst="line">
            <a:avLst/>
          </a:prstGeom>
          <a:ln w="28575"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BB75946B-BEAD-4F58-B81A-7677330329FB}"/>
              </a:ext>
            </a:extLst>
          </p:cNvPr>
          <p:cNvCxnSpPr>
            <a:cxnSpLocks/>
          </p:cNvCxnSpPr>
          <p:nvPr/>
        </p:nvCxnSpPr>
        <p:spPr>
          <a:xfrm>
            <a:off x="3188494" y="3709986"/>
            <a:ext cx="0" cy="181864"/>
          </a:xfrm>
          <a:prstGeom prst="line">
            <a:avLst/>
          </a:prstGeom>
          <a:ln w="28575"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43">
            <a:extLst>
              <a:ext uri="{FF2B5EF4-FFF2-40B4-BE49-F238E27FC236}">
                <a16:creationId xmlns:a16="http://schemas.microsoft.com/office/drawing/2014/main" id="{2854ED16-ACF4-46EF-AE50-37B5B0DBA5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5665" y="4516409"/>
            <a:ext cx="1212099" cy="945285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B53A7D49-9F92-4B0C-87B4-E33CBE8A2E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8650" y="4594484"/>
            <a:ext cx="894984" cy="810841"/>
          </a:xfrm>
          <a:prstGeom prst="rect">
            <a:avLst/>
          </a:prstGeom>
        </p:spPr>
      </p:pic>
      <p:sp>
        <p:nvSpPr>
          <p:cNvPr id="144" name="Text Placeholder 3">
            <a:extLst>
              <a:ext uri="{FF2B5EF4-FFF2-40B4-BE49-F238E27FC236}">
                <a16:creationId xmlns:a16="http://schemas.microsoft.com/office/drawing/2014/main" id="{6B3023AD-FE81-41BE-B716-CF567FB0A8B9}"/>
              </a:ext>
            </a:extLst>
          </p:cNvPr>
          <p:cNvSpPr txBox="1">
            <a:spLocks/>
          </p:cNvSpPr>
          <p:nvPr/>
        </p:nvSpPr>
        <p:spPr>
          <a:xfrm>
            <a:off x="4391574" y="5840451"/>
            <a:ext cx="841720" cy="25358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100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HCA001</a:t>
            </a:r>
          </a:p>
        </p:txBody>
      </p:sp>
      <p:sp>
        <p:nvSpPr>
          <p:cNvPr id="145" name="Text Placeholder 3">
            <a:extLst>
              <a:ext uri="{FF2B5EF4-FFF2-40B4-BE49-F238E27FC236}">
                <a16:creationId xmlns:a16="http://schemas.microsoft.com/office/drawing/2014/main" id="{BAC9104F-123C-4C2E-936C-A69D3E44C250}"/>
              </a:ext>
            </a:extLst>
          </p:cNvPr>
          <p:cNvSpPr txBox="1">
            <a:spLocks/>
          </p:cNvSpPr>
          <p:nvPr/>
        </p:nvSpPr>
        <p:spPr>
          <a:xfrm>
            <a:off x="5327475" y="5848071"/>
            <a:ext cx="841720" cy="25358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100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HCA002</a:t>
            </a:r>
          </a:p>
        </p:txBody>
      </p:sp>
      <p:sp>
        <p:nvSpPr>
          <p:cNvPr id="153" name="Text Placeholder 3">
            <a:extLst>
              <a:ext uri="{FF2B5EF4-FFF2-40B4-BE49-F238E27FC236}">
                <a16:creationId xmlns:a16="http://schemas.microsoft.com/office/drawing/2014/main" id="{212E85F1-80B7-4E66-B32D-F975C65F3EAE}"/>
              </a:ext>
            </a:extLst>
          </p:cNvPr>
          <p:cNvSpPr txBox="1">
            <a:spLocks/>
          </p:cNvSpPr>
          <p:nvPr/>
        </p:nvSpPr>
        <p:spPr>
          <a:xfrm>
            <a:off x="6611913" y="5848071"/>
            <a:ext cx="841720" cy="25358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100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HCF2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1881CE9-13D9-4B63-9D6B-3EFE4572259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969"/>
          <a:stretch/>
        </p:blipFill>
        <p:spPr>
          <a:xfrm>
            <a:off x="4305646" y="4632865"/>
            <a:ext cx="968107" cy="766924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68EFC83B-4E11-4B5E-A385-F004C11015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78176" y="4632865"/>
            <a:ext cx="950670" cy="818087"/>
          </a:xfrm>
          <a:prstGeom prst="rect">
            <a:avLst/>
          </a:prstGeom>
        </p:spPr>
      </p:pic>
      <p:sp>
        <p:nvSpPr>
          <p:cNvPr id="142" name="Text Placeholder 3">
            <a:extLst>
              <a:ext uri="{FF2B5EF4-FFF2-40B4-BE49-F238E27FC236}">
                <a16:creationId xmlns:a16="http://schemas.microsoft.com/office/drawing/2014/main" id="{73363E46-5098-46D3-9434-92FA2D63A564}"/>
              </a:ext>
            </a:extLst>
          </p:cNvPr>
          <p:cNvSpPr txBox="1">
            <a:spLocks/>
          </p:cNvSpPr>
          <p:nvPr/>
        </p:nvSpPr>
        <p:spPr>
          <a:xfrm>
            <a:off x="7611054" y="5848071"/>
            <a:ext cx="841720" cy="25358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100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HKC2T</a:t>
            </a:r>
          </a:p>
        </p:txBody>
      </p:sp>
      <p:pic>
        <p:nvPicPr>
          <p:cNvPr id="40" name="Image 39">
            <a:extLst>
              <a:ext uri="{FF2B5EF4-FFF2-40B4-BE49-F238E27FC236}">
                <a16:creationId xmlns:a16="http://schemas.microsoft.com/office/drawing/2014/main" id="{0979733C-ABF6-48CD-A631-A8EAF3C475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96988" y="4591376"/>
            <a:ext cx="902917" cy="1053985"/>
          </a:xfrm>
          <a:prstGeom prst="rect">
            <a:avLst/>
          </a:prstGeom>
        </p:spPr>
      </p:pic>
      <p:sp>
        <p:nvSpPr>
          <p:cNvPr id="158" name="Text Placeholder 3">
            <a:extLst>
              <a:ext uri="{FF2B5EF4-FFF2-40B4-BE49-F238E27FC236}">
                <a16:creationId xmlns:a16="http://schemas.microsoft.com/office/drawing/2014/main" id="{83D48D60-03EF-45AA-A964-99E968B60CF0}"/>
              </a:ext>
            </a:extLst>
          </p:cNvPr>
          <p:cNvSpPr txBox="1">
            <a:spLocks/>
          </p:cNvSpPr>
          <p:nvPr/>
        </p:nvSpPr>
        <p:spPr>
          <a:xfrm>
            <a:off x="10086364" y="5921759"/>
            <a:ext cx="841720" cy="25358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100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HKCV003</a:t>
            </a:r>
          </a:p>
        </p:txBody>
      </p:sp>
      <p:pic>
        <p:nvPicPr>
          <p:cNvPr id="45" name="Image 44">
            <a:extLst>
              <a:ext uri="{FF2B5EF4-FFF2-40B4-BE49-F238E27FC236}">
                <a16:creationId xmlns:a16="http://schemas.microsoft.com/office/drawing/2014/main" id="{0BF8A7D9-E3D4-4CD5-BCA0-EB1564717A4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55535" y="4632865"/>
            <a:ext cx="1019644" cy="864078"/>
          </a:xfrm>
          <a:prstGeom prst="rect">
            <a:avLst/>
          </a:prstGeom>
        </p:spPr>
      </p:pic>
      <p:sp>
        <p:nvSpPr>
          <p:cNvPr id="162" name="Text Placeholder 3">
            <a:extLst>
              <a:ext uri="{FF2B5EF4-FFF2-40B4-BE49-F238E27FC236}">
                <a16:creationId xmlns:a16="http://schemas.microsoft.com/office/drawing/2014/main" id="{2008590E-0D03-45D5-A673-80DFB201737F}"/>
              </a:ext>
            </a:extLst>
          </p:cNvPr>
          <p:cNvSpPr txBox="1">
            <a:spLocks/>
          </p:cNvSpPr>
          <p:nvPr/>
        </p:nvSpPr>
        <p:spPr>
          <a:xfrm>
            <a:off x="8779791" y="5832275"/>
            <a:ext cx="841720" cy="25358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100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HKCD001</a:t>
            </a:r>
          </a:p>
        </p:txBody>
      </p:sp>
    </p:spTree>
    <p:extLst>
      <p:ext uri="{BB962C8B-B14F-4D97-AF65-F5344CB8AC3E}">
        <p14:creationId xmlns:p14="http://schemas.microsoft.com/office/powerpoint/2010/main" val="9340131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D562D4-B620-46C5-8050-5F29698E39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0B666D5-FC0D-4EB3-9428-BDC4E29D877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We have </a:t>
            </a:r>
            <a:r>
              <a:rPr lang="en-US" b="1" dirty="0"/>
              <a:t>experience</a:t>
            </a:r>
            <a:r>
              <a:rPr lang="en-US" dirty="0"/>
              <a:t> in Electric Vehicle Charging-  and Energy Storage System</a:t>
            </a:r>
          </a:p>
          <a:p>
            <a:endParaRPr lang="en-US" dirty="0"/>
          </a:p>
          <a:p>
            <a:r>
              <a:rPr lang="en-US" dirty="0"/>
              <a:t>Our </a:t>
            </a:r>
            <a:r>
              <a:rPr lang="en-US" b="1" dirty="0"/>
              <a:t>Portfolio</a:t>
            </a:r>
            <a:r>
              <a:rPr lang="en-US" dirty="0"/>
              <a:t> covers the entire range needed for </a:t>
            </a:r>
            <a:r>
              <a:rPr lang="en-US" b="1" dirty="0"/>
              <a:t>EVC and ES Systems</a:t>
            </a:r>
            <a:r>
              <a:rPr lang="en-US" dirty="0"/>
              <a:t> to:</a:t>
            </a:r>
          </a:p>
          <a:p>
            <a:pPr lvl="1"/>
            <a:r>
              <a:rPr lang="en-US" dirty="0"/>
              <a:t>Secure Switching</a:t>
            </a:r>
          </a:p>
          <a:p>
            <a:pPr lvl="1"/>
            <a:r>
              <a:rPr lang="en-US" dirty="0"/>
              <a:t>Protecting</a:t>
            </a:r>
          </a:p>
          <a:p>
            <a:pPr lvl="1"/>
            <a:r>
              <a:rPr lang="en-US" dirty="0"/>
              <a:t>Measuring </a:t>
            </a:r>
          </a:p>
          <a:p>
            <a:pPr lvl="1"/>
            <a:r>
              <a:rPr lang="en-US" dirty="0"/>
              <a:t>Filtering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We are working with the </a:t>
            </a:r>
            <a:r>
              <a:rPr lang="en-US" b="1" dirty="0"/>
              <a:t>leading manufacturers </a:t>
            </a:r>
            <a:r>
              <a:rPr lang="en-US" dirty="0"/>
              <a:t>of Charging and Energy Storage Systems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A1727FD-54F8-4EF1-8AAB-D6D0FE6C67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Key Take-aways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37058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43565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CC5FFF9-1B21-4628-BA7F-1FEB02884F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ED91F07-599F-45DD-B6A4-4B5D7CBA792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What is the </a:t>
            </a:r>
            <a:r>
              <a:rPr lang="en-US" dirty="0" err="1"/>
              <a:t>leadtime</a:t>
            </a:r>
            <a:r>
              <a:rPr lang="en-US" dirty="0"/>
              <a:t> on that remarkable HF187F(955)? 	A: 15 weeks production </a:t>
            </a:r>
            <a:r>
              <a:rPr lang="en-US" dirty="0" err="1"/>
              <a:t>leadtime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Do you have free samples available of the HF187F(955)? 	A: Yes, samples are available from 								stock</a:t>
            </a:r>
          </a:p>
          <a:p>
            <a:pPr marL="457200" indent="-457200">
              <a:buFont typeface="+mj-lt"/>
              <a:buAutoNum type="arabicPeriod"/>
            </a:pPr>
            <a:r>
              <a:rPr lang="en-US"/>
              <a:t>Are </a:t>
            </a:r>
            <a:r>
              <a:rPr lang="en-US" dirty="0"/>
              <a:t>further developments planned for the EV market 		A: Yes, Hongfa carefully listens to 								the market and its customers. Get in 								contact with your local sales for 									further information.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How is Hongfa reacting to the increasing demand in HV Relays? 	A: Hongfa continuously  										invests in new capacity. 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E31911-8E38-4BCE-ADD8-DDB82666E1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5 Questions / Answers</a:t>
            </a:r>
          </a:p>
        </p:txBody>
      </p:sp>
    </p:spTree>
    <p:extLst>
      <p:ext uri="{BB962C8B-B14F-4D97-AF65-F5344CB8AC3E}">
        <p14:creationId xmlns:p14="http://schemas.microsoft.com/office/powerpoint/2010/main" val="3564641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31CD23-B8A4-4455-9E24-0698413A73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Hongfa is a leading company in global relay industry, founded in 1984.</a:t>
            </a:r>
          </a:p>
          <a:p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CEF215-1860-4FD3-80BF-A4416811724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33375" y="1557866"/>
            <a:ext cx="5414282" cy="4754033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Hongfa provides multiple products such as relays, low voltage devices, high and low voltage panels, connectors, capacitors, precision parts and automation equipment. </a:t>
            </a:r>
          </a:p>
          <a:p>
            <a:endParaRPr lang="en-US" dirty="0"/>
          </a:p>
          <a:p>
            <a:r>
              <a:rPr lang="en-US" dirty="0"/>
              <a:t>With more than 30 subsidiaries, it has established three R&amp;D and production bases in Xiamen, Zhangzhou, Eastern and Western China, leveraging the advantages of the entire industrial chain of relays and associated products.</a:t>
            </a: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883AED2-F3D5-4546-BFD1-A048BB88AD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About Hongfa</a:t>
            </a:r>
            <a:endParaRPr lang="en-GB" dirty="0"/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BF7132A1-9172-4200-986C-A6225863B9BA}"/>
              </a:ext>
            </a:extLst>
          </p:cNvPr>
          <p:cNvGrpSpPr/>
          <p:nvPr/>
        </p:nvGrpSpPr>
        <p:grpSpPr>
          <a:xfrm>
            <a:off x="6095999" y="1732490"/>
            <a:ext cx="6035041" cy="3019520"/>
            <a:chOff x="1198544" y="1942093"/>
            <a:chExt cx="16487574" cy="7854327"/>
          </a:xfrm>
        </p:grpSpPr>
        <p:grpSp>
          <p:nvGrpSpPr>
            <p:cNvPr id="30" name="组合 1">
              <a:extLst>
                <a:ext uri="{FF2B5EF4-FFF2-40B4-BE49-F238E27FC236}">
                  <a16:creationId xmlns:a16="http://schemas.microsoft.com/office/drawing/2014/main" id="{E985870C-C686-4292-8531-08B3C9234E34}"/>
                </a:ext>
              </a:extLst>
            </p:cNvPr>
            <p:cNvGrpSpPr/>
            <p:nvPr/>
          </p:nvGrpSpPr>
          <p:grpSpPr>
            <a:xfrm>
              <a:off x="2332377" y="2656114"/>
              <a:ext cx="14679279" cy="6569385"/>
              <a:chOff x="1360821" y="3436523"/>
              <a:chExt cx="15559583" cy="6063075"/>
            </a:xfrm>
          </p:grpSpPr>
          <p:sp>
            <p:nvSpPr>
              <p:cNvPr id="31" name="矩形 148">
                <a:extLst>
                  <a:ext uri="{FF2B5EF4-FFF2-40B4-BE49-F238E27FC236}">
                    <a16:creationId xmlns:a16="http://schemas.microsoft.com/office/drawing/2014/main" id="{155B3CCA-538B-4E87-B5F7-B9DADA7515E0}"/>
                  </a:ext>
                </a:extLst>
              </p:cNvPr>
              <p:cNvSpPr/>
              <p:nvPr/>
            </p:nvSpPr>
            <p:spPr>
              <a:xfrm rot="10800000">
                <a:off x="11167303" y="3436523"/>
                <a:ext cx="5753101" cy="6063074"/>
              </a:xfrm>
              <a:prstGeom prst="rect">
                <a:avLst/>
              </a:prstGeom>
              <a:gradFill>
                <a:gsLst>
                  <a:gs pos="0">
                    <a:srgbClr val="15579D">
                      <a:lumMod val="5000"/>
                      <a:lumOff val="95000"/>
                      <a:alpha val="0"/>
                    </a:srgbClr>
                  </a:gs>
                  <a:gs pos="40000">
                    <a:srgbClr val="37CBFF">
                      <a:alpha val="20000"/>
                    </a:srgbClr>
                  </a:gs>
                </a:gsLst>
                <a:lin ang="5400000" scaled="1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2" name="矩形 149">
                <a:extLst>
                  <a:ext uri="{FF2B5EF4-FFF2-40B4-BE49-F238E27FC236}">
                    <a16:creationId xmlns:a16="http://schemas.microsoft.com/office/drawing/2014/main" id="{39412EA1-E090-40FB-871A-812B736B77E6}"/>
                  </a:ext>
                </a:extLst>
              </p:cNvPr>
              <p:cNvSpPr/>
              <p:nvPr/>
            </p:nvSpPr>
            <p:spPr>
              <a:xfrm rot="10800000">
                <a:off x="7169321" y="3436524"/>
                <a:ext cx="3997988" cy="6063074"/>
              </a:xfrm>
              <a:prstGeom prst="rect">
                <a:avLst/>
              </a:prstGeom>
              <a:gradFill>
                <a:gsLst>
                  <a:gs pos="0">
                    <a:srgbClr val="15579D">
                      <a:lumMod val="5000"/>
                      <a:lumOff val="95000"/>
                      <a:alpha val="0"/>
                    </a:srgbClr>
                  </a:gs>
                  <a:gs pos="40000">
                    <a:srgbClr val="89E0FF">
                      <a:alpha val="20000"/>
                    </a:srgbClr>
                  </a:gs>
                </a:gsLst>
                <a:lin ang="5400000" scaled="1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" name="矩形 150">
                <a:extLst>
                  <a:ext uri="{FF2B5EF4-FFF2-40B4-BE49-F238E27FC236}">
                    <a16:creationId xmlns:a16="http://schemas.microsoft.com/office/drawing/2014/main" id="{6400150F-CB32-446A-AA02-8356331A7074}"/>
                  </a:ext>
                </a:extLst>
              </p:cNvPr>
              <p:cNvSpPr/>
              <p:nvPr/>
            </p:nvSpPr>
            <p:spPr>
              <a:xfrm rot="10800000">
                <a:off x="1360821" y="3436524"/>
                <a:ext cx="5808490" cy="6063074"/>
              </a:xfrm>
              <a:prstGeom prst="rect">
                <a:avLst/>
              </a:prstGeom>
              <a:gradFill>
                <a:gsLst>
                  <a:gs pos="0">
                    <a:srgbClr val="15579D">
                      <a:alpha val="0"/>
                      <a:lumMod val="5000"/>
                      <a:lumOff val="95000"/>
                    </a:srgbClr>
                  </a:gs>
                  <a:gs pos="40000">
                    <a:srgbClr val="37CBFF">
                      <a:alpha val="20000"/>
                    </a:srgbClr>
                  </a:gs>
                </a:gsLst>
                <a:lin ang="5400000" scaled="1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34" name="组合 12">
              <a:extLst>
                <a:ext uri="{FF2B5EF4-FFF2-40B4-BE49-F238E27FC236}">
                  <a16:creationId xmlns:a16="http://schemas.microsoft.com/office/drawing/2014/main" id="{0956ED4A-5E8A-4646-AE47-BCF44AB2BC0F}"/>
                </a:ext>
              </a:extLst>
            </p:cNvPr>
            <p:cNvGrpSpPr/>
            <p:nvPr/>
          </p:nvGrpSpPr>
          <p:grpSpPr>
            <a:xfrm>
              <a:off x="1198546" y="2218831"/>
              <a:ext cx="16487572" cy="7577589"/>
              <a:chOff x="198132" y="2484113"/>
              <a:chExt cx="16487572" cy="7577589"/>
            </a:xfrm>
          </p:grpSpPr>
          <p:grpSp>
            <p:nvGrpSpPr>
              <p:cNvPr id="35" name="组合 10">
                <a:extLst>
                  <a:ext uri="{FF2B5EF4-FFF2-40B4-BE49-F238E27FC236}">
                    <a16:creationId xmlns:a16="http://schemas.microsoft.com/office/drawing/2014/main" id="{C1FEC86A-7815-4B7D-8C09-1ED1EA13B1B9}"/>
                  </a:ext>
                </a:extLst>
              </p:cNvPr>
              <p:cNvGrpSpPr/>
              <p:nvPr/>
            </p:nvGrpSpPr>
            <p:grpSpPr>
              <a:xfrm>
                <a:off x="198132" y="2484113"/>
                <a:ext cx="16487572" cy="7577589"/>
                <a:chOff x="198132" y="2484113"/>
                <a:chExt cx="16487572" cy="7577589"/>
              </a:xfrm>
            </p:grpSpPr>
            <p:graphicFrame>
              <p:nvGraphicFramePr>
                <p:cNvPr id="37" name="图表 27">
                  <a:extLst>
                    <a:ext uri="{FF2B5EF4-FFF2-40B4-BE49-F238E27FC236}">
                      <a16:creationId xmlns:a16="http://schemas.microsoft.com/office/drawing/2014/main" id="{D4B7F5B5-52CA-4DA4-BD19-06FF5731769F}"/>
                    </a:ext>
                  </a:extLst>
                </p:cNvPr>
                <p:cNvGraphicFramePr/>
                <p:nvPr/>
              </p:nvGraphicFramePr>
              <p:xfrm>
                <a:off x="198132" y="2639883"/>
                <a:ext cx="15905468" cy="7421819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sp>
              <p:nvSpPr>
                <p:cNvPr id="38" name="TextBox 25">
                  <a:extLst>
                    <a:ext uri="{FF2B5EF4-FFF2-40B4-BE49-F238E27FC236}">
                      <a16:creationId xmlns:a16="http://schemas.microsoft.com/office/drawing/2014/main" id="{6E1F8358-8B9D-487C-9721-E4184581731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3072850" y="2484113"/>
                  <a:ext cx="3612854" cy="7422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9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4CE1FF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rPr>
                    <a:t>2.3billion USD</a:t>
                  </a:r>
                  <a:endParaRPr kumimoji="0" lang="zh-CN" altLang="en-US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4CE1FF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36" name="TextBox 25">
                <a:extLst>
                  <a:ext uri="{FF2B5EF4-FFF2-40B4-BE49-F238E27FC236}">
                    <a16:creationId xmlns:a16="http://schemas.microsoft.com/office/drawing/2014/main" id="{1EAEC304-EC80-4C2D-B4E5-D99FEB0CD27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859785" y="3152230"/>
                <a:ext cx="2991282" cy="11876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9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8B43A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2.0billion USD</a:t>
                </a:r>
              </a:p>
            </p:txBody>
          </p:sp>
        </p:grpSp>
        <p:sp>
          <p:nvSpPr>
            <p:cNvPr id="39" name="TextBox 7">
              <a:extLst>
                <a:ext uri="{FF2B5EF4-FFF2-40B4-BE49-F238E27FC236}">
                  <a16:creationId xmlns:a16="http://schemas.microsoft.com/office/drawing/2014/main" id="{C4EEC700-1E9A-4B0A-8670-8A2ACEB62672}"/>
                </a:ext>
              </a:extLst>
            </p:cNvPr>
            <p:cNvSpPr txBox="1"/>
            <p:nvPr/>
          </p:nvSpPr>
          <p:spPr>
            <a:xfrm>
              <a:off x="1198544" y="1942093"/>
              <a:ext cx="8176576" cy="600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CE1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Group Revenue Growth Trend</a:t>
              </a:r>
            </a:p>
          </p:txBody>
        </p:sp>
        <p:sp>
          <p:nvSpPr>
            <p:cNvPr id="40" name="矩形 6">
              <a:extLst>
                <a:ext uri="{FF2B5EF4-FFF2-40B4-BE49-F238E27FC236}">
                  <a16:creationId xmlns:a16="http://schemas.microsoft.com/office/drawing/2014/main" id="{95D20F57-E725-4662-B6BD-5C1E25375A23}"/>
                </a:ext>
              </a:extLst>
            </p:cNvPr>
            <p:cNvSpPr/>
            <p:nvPr/>
          </p:nvSpPr>
          <p:spPr>
            <a:xfrm>
              <a:off x="2822092" y="3613612"/>
              <a:ext cx="9459709" cy="22763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8B43A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Hongfa</a:t>
              </a:r>
              <a:r>
                <a:rPr kumimoji="0" lang="en-US" altLang="zh-CN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8B43A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 has been developing at a high speed for more than 30 years, and its economic growth has always maintained a good development trend.</a:t>
              </a:r>
              <a:endParaRPr kumimoji="0" lang="en-US" altLang="zh-CN" sz="1000" b="0" i="0" u="none" strike="sngStrike" kern="1200" cap="none" spc="-150" normalizeH="0" baseline="0" noProof="0" dirty="0">
                <a:ln>
                  <a:noFill/>
                </a:ln>
                <a:solidFill>
                  <a:srgbClr val="F8B43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100" name="Gruppieren 99">
            <a:extLst>
              <a:ext uri="{FF2B5EF4-FFF2-40B4-BE49-F238E27FC236}">
                <a16:creationId xmlns:a16="http://schemas.microsoft.com/office/drawing/2014/main" id="{B33DAC9E-B84C-4E82-9E8C-AEEC02F86FCC}"/>
              </a:ext>
            </a:extLst>
          </p:cNvPr>
          <p:cNvGrpSpPr/>
          <p:nvPr/>
        </p:nvGrpSpPr>
        <p:grpSpPr>
          <a:xfrm>
            <a:off x="6191009" y="5243743"/>
            <a:ext cx="5793846" cy="846339"/>
            <a:chOff x="3920107" y="7402096"/>
            <a:chExt cx="19640984" cy="2105888"/>
          </a:xfrm>
        </p:grpSpPr>
        <p:sp>
          <p:nvSpPr>
            <p:cNvPr id="75" name="矩形 43">
              <a:extLst>
                <a:ext uri="{FF2B5EF4-FFF2-40B4-BE49-F238E27FC236}">
                  <a16:creationId xmlns:a16="http://schemas.microsoft.com/office/drawing/2014/main" id="{41115698-8E66-4A38-B53D-B618A9C681A6}"/>
                </a:ext>
              </a:extLst>
            </p:cNvPr>
            <p:cNvSpPr/>
            <p:nvPr/>
          </p:nvSpPr>
          <p:spPr>
            <a:xfrm>
              <a:off x="3920107" y="7463747"/>
              <a:ext cx="19477038" cy="2044237"/>
            </a:xfrm>
            <a:prstGeom prst="rect">
              <a:avLst/>
            </a:prstGeom>
            <a:solidFill>
              <a:srgbClr val="161F3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76" name="组合 176">
              <a:extLst>
                <a:ext uri="{FF2B5EF4-FFF2-40B4-BE49-F238E27FC236}">
                  <a16:creationId xmlns:a16="http://schemas.microsoft.com/office/drawing/2014/main" id="{D3117A63-469F-4B56-95F7-0572AAA411D3}"/>
                </a:ext>
              </a:extLst>
            </p:cNvPr>
            <p:cNvGrpSpPr/>
            <p:nvPr/>
          </p:nvGrpSpPr>
          <p:grpSpPr>
            <a:xfrm>
              <a:off x="3920107" y="7402096"/>
              <a:ext cx="19640984" cy="2105888"/>
              <a:chOff x="-12700" y="8866911"/>
              <a:chExt cx="19640984" cy="2105888"/>
            </a:xfrm>
          </p:grpSpPr>
          <p:sp>
            <p:nvSpPr>
              <p:cNvPr id="77" name="矩形 177">
                <a:extLst>
                  <a:ext uri="{FF2B5EF4-FFF2-40B4-BE49-F238E27FC236}">
                    <a16:creationId xmlns:a16="http://schemas.microsoft.com/office/drawing/2014/main" id="{15AFF443-0B8B-40B3-BA82-DA149200AF49}"/>
                  </a:ext>
                </a:extLst>
              </p:cNvPr>
              <p:cNvSpPr/>
              <p:nvPr/>
            </p:nvSpPr>
            <p:spPr>
              <a:xfrm>
                <a:off x="-12700" y="8928562"/>
                <a:ext cx="19477038" cy="2044237"/>
              </a:xfrm>
              <a:prstGeom prst="rect">
                <a:avLst/>
              </a:prstGeom>
              <a:solidFill>
                <a:srgbClr val="161F3A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grpSp>
            <p:nvGrpSpPr>
              <p:cNvPr id="78" name="组合 178">
                <a:extLst>
                  <a:ext uri="{FF2B5EF4-FFF2-40B4-BE49-F238E27FC236}">
                    <a16:creationId xmlns:a16="http://schemas.microsoft.com/office/drawing/2014/main" id="{D6EBC115-97CE-4B3A-8EF4-208693A8F7D0}"/>
                  </a:ext>
                </a:extLst>
              </p:cNvPr>
              <p:cNvGrpSpPr/>
              <p:nvPr/>
            </p:nvGrpSpPr>
            <p:grpSpPr>
              <a:xfrm>
                <a:off x="17300651" y="8898848"/>
                <a:ext cx="2327633" cy="1288584"/>
                <a:chOff x="10649346" y="4342011"/>
                <a:chExt cx="1482592" cy="972424"/>
              </a:xfrm>
            </p:grpSpPr>
            <p:pic>
              <p:nvPicPr>
                <p:cNvPr id="98" name="图片 198">
                  <a:extLst>
                    <a:ext uri="{FF2B5EF4-FFF2-40B4-BE49-F238E27FC236}">
                      <a16:creationId xmlns:a16="http://schemas.microsoft.com/office/drawing/2014/main" id="{83B2F2E0-3185-4C88-AC35-0B5C17D07F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 cstate="screen"/>
                <a:srcRect/>
                <a:stretch>
                  <a:fillRect/>
                </a:stretch>
              </p:blipFill>
              <p:spPr>
                <a:xfrm>
                  <a:off x="10649346" y="4342011"/>
                  <a:ext cx="1386258" cy="972424"/>
                </a:xfrm>
                <a:prstGeom prst="rect">
                  <a:avLst/>
                </a:prstGeom>
              </p:spPr>
            </p:pic>
            <p:sp>
              <p:nvSpPr>
                <p:cNvPr id="99" name="TextBox 7">
                  <a:extLst>
                    <a:ext uri="{FF2B5EF4-FFF2-40B4-BE49-F238E27FC236}">
                      <a16:creationId xmlns:a16="http://schemas.microsoft.com/office/drawing/2014/main" id="{89A16CC1-AA44-478E-B2D8-22D69FDF3675}"/>
                    </a:ext>
                  </a:extLst>
                </p:cNvPr>
                <p:cNvSpPr txBox="1"/>
                <p:nvPr/>
              </p:nvSpPr>
              <p:spPr>
                <a:xfrm>
                  <a:off x="10658795" y="4376948"/>
                  <a:ext cx="1473143" cy="6068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5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rPr>
                    <a:t>India</a:t>
                  </a:r>
                  <a:r>
                    <a:rPr kumimoji="0" lang="zh-CN" altLang="en-US" sz="5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rPr>
                    <a:t>、</a:t>
                  </a:r>
                  <a:r>
                    <a:rPr kumimoji="0" lang="en-US" altLang="zh-CN" sz="5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rPr>
                    <a:t>Korea</a:t>
                  </a:r>
                  <a:r>
                    <a:rPr kumimoji="0" lang="zh-CN" altLang="en-US" sz="5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rPr>
                    <a:t>、</a:t>
                  </a:r>
                  <a:r>
                    <a:rPr kumimoji="0" lang="en-US" altLang="zh-CN" sz="5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rPr>
                    <a:t>Philippines</a:t>
                  </a:r>
                  <a:r>
                    <a:rPr kumimoji="0" lang="zh-CN" altLang="en-US" sz="5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rPr>
                    <a:t>、</a:t>
                  </a:r>
                  <a:r>
                    <a:rPr kumimoji="0" lang="en-US" altLang="zh-CN" sz="5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rPr>
                    <a:t>Turkey</a:t>
                  </a:r>
                  <a:r>
                    <a:rPr kumimoji="0" lang="zh-CN" altLang="en-US" sz="5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rPr>
                    <a:t>、</a:t>
                  </a:r>
                  <a:r>
                    <a:rPr kumimoji="0" lang="en-US" altLang="zh-CN" sz="5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rPr>
                    <a:t>Brazil</a:t>
                  </a:r>
                  <a:endParaRPr kumimoji="0" lang="zh-CN" altLang="en-US" sz="5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grpSp>
            <p:nvGrpSpPr>
              <p:cNvPr id="79" name="组合 179">
                <a:extLst>
                  <a:ext uri="{FF2B5EF4-FFF2-40B4-BE49-F238E27FC236}">
                    <a16:creationId xmlns:a16="http://schemas.microsoft.com/office/drawing/2014/main" id="{BCF657CA-33D7-497E-8004-6F03CF9DA332}"/>
                  </a:ext>
                </a:extLst>
              </p:cNvPr>
              <p:cNvGrpSpPr/>
              <p:nvPr/>
            </p:nvGrpSpPr>
            <p:grpSpPr>
              <a:xfrm>
                <a:off x="-1" y="10201718"/>
                <a:ext cx="17271213" cy="689238"/>
                <a:chOff x="-33884" y="-483522"/>
                <a:chExt cx="10803910" cy="431441"/>
              </a:xfrm>
            </p:grpSpPr>
            <p:sp>
              <p:nvSpPr>
                <p:cNvPr id="89" name="TextBox 7">
                  <a:extLst>
                    <a:ext uri="{FF2B5EF4-FFF2-40B4-BE49-F238E27FC236}">
                      <a16:creationId xmlns:a16="http://schemas.microsoft.com/office/drawing/2014/main" id="{7DAB3715-05DD-4194-8AC3-30664BA77085}"/>
                    </a:ext>
                  </a:extLst>
                </p:cNvPr>
                <p:cNvSpPr txBox="1"/>
                <p:nvPr/>
              </p:nvSpPr>
              <p:spPr>
                <a:xfrm>
                  <a:off x="-33884" y="-483522"/>
                  <a:ext cx="1152323" cy="43144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rPr>
                    <a:t>Xiamen(HQ)</a:t>
                  </a:r>
                  <a:endParaRPr kumimoji="0" lang="zh-CN" altLang="en-US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90" name="TextBox 7">
                  <a:extLst>
                    <a:ext uri="{FF2B5EF4-FFF2-40B4-BE49-F238E27FC236}">
                      <a16:creationId xmlns:a16="http://schemas.microsoft.com/office/drawing/2014/main" id="{98465DA5-4E41-4199-8F54-CC8261BFBED7}"/>
                    </a:ext>
                  </a:extLst>
                </p:cNvPr>
                <p:cNvSpPr txBox="1"/>
                <p:nvPr/>
              </p:nvSpPr>
              <p:spPr>
                <a:xfrm>
                  <a:off x="7216642" y="-483522"/>
                  <a:ext cx="1145214" cy="2876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rPr>
                    <a:t>Shanghai</a:t>
                  </a:r>
                  <a:endParaRPr kumimoji="0" lang="zh-CN" altLang="en-US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91" name="TextBox 7">
                  <a:extLst>
                    <a:ext uri="{FF2B5EF4-FFF2-40B4-BE49-F238E27FC236}">
                      <a16:creationId xmlns:a16="http://schemas.microsoft.com/office/drawing/2014/main" id="{A11EF721-A485-4341-92B0-A50CF5E3B36C}"/>
                    </a:ext>
                  </a:extLst>
                </p:cNvPr>
                <p:cNvSpPr txBox="1"/>
                <p:nvPr/>
              </p:nvSpPr>
              <p:spPr>
                <a:xfrm>
                  <a:off x="6005448" y="-483522"/>
                  <a:ext cx="1152323" cy="2876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rPr>
                    <a:t>Beijing</a:t>
                  </a:r>
                  <a:endParaRPr kumimoji="0" lang="zh-CN" altLang="en-US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92" name="TextBox 7">
                  <a:extLst>
                    <a:ext uri="{FF2B5EF4-FFF2-40B4-BE49-F238E27FC236}">
                      <a16:creationId xmlns:a16="http://schemas.microsoft.com/office/drawing/2014/main" id="{3A848992-BE76-40B8-B79F-56D51CDE0743}"/>
                    </a:ext>
                  </a:extLst>
                </p:cNvPr>
                <p:cNvSpPr txBox="1"/>
                <p:nvPr/>
              </p:nvSpPr>
              <p:spPr>
                <a:xfrm>
                  <a:off x="8420726" y="-483522"/>
                  <a:ext cx="1145212" cy="2876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rPr>
                    <a:t>Sichuan</a:t>
                  </a:r>
                  <a:endParaRPr kumimoji="0" lang="zh-CN" altLang="en-US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93" name="TextBox 7">
                  <a:extLst>
                    <a:ext uri="{FF2B5EF4-FFF2-40B4-BE49-F238E27FC236}">
                      <a16:creationId xmlns:a16="http://schemas.microsoft.com/office/drawing/2014/main" id="{E8B279A4-848C-4A4C-BA1B-3E5EADD1E475}"/>
                    </a:ext>
                  </a:extLst>
                </p:cNvPr>
                <p:cNvSpPr txBox="1"/>
                <p:nvPr/>
              </p:nvSpPr>
              <p:spPr>
                <a:xfrm>
                  <a:off x="4796487" y="-483522"/>
                  <a:ext cx="1150090" cy="43144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rPr>
                    <a:t>Hong</a:t>
                  </a:r>
                </a:p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rPr>
                    <a:t>Kong</a:t>
                  </a:r>
                  <a:endParaRPr kumimoji="0" lang="zh-CN" altLang="en-US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94" name="TextBox 7">
                  <a:extLst>
                    <a:ext uri="{FF2B5EF4-FFF2-40B4-BE49-F238E27FC236}">
                      <a16:creationId xmlns:a16="http://schemas.microsoft.com/office/drawing/2014/main" id="{5DB0A20C-5A47-4144-921F-1F8AA6C5BDB8}"/>
                    </a:ext>
                  </a:extLst>
                </p:cNvPr>
                <p:cNvSpPr txBox="1"/>
                <p:nvPr/>
              </p:nvSpPr>
              <p:spPr>
                <a:xfrm>
                  <a:off x="3544005" y="-483522"/>
                  <a:ext cx="1208961" cy="2876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rPr>
                    <a:t>KG </a:t>
                  </a:r>
                  <a:r>
                    <a:rPr kumimoji="0" lang="en-US" altLang="zh-CN" sz="600" b="1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rPr>
                    <a:t>Techn</a:t>
                  </a:r>
                  <a:r>
                    <a:rPr kumimoji="0" lang="en-US" altLang="zh-CN" sz="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rPr>
                    <a:t>.</a:t>
                  </a:r>
                  <a:endParaRPr kumimoji="0" lang="zh-CN" altLang="en-US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95" name="TextBox 7">
                  <a:extLst>
                    <a:ext uri="{FF2B5EF4-FFF2-40B4-BE49-F238E27FC236}">
                      <a16:creationId xmlns:a16="http://schemas.microsoft.com/office/drawing/2014/main" id="{9D90608A-7503-4ACD-8E79-B99A859F6AA7}"/>
                    </a:ext>
                  </a:extLst>
                </p:cNvPr>
                <p:cNvSpPr txBox="1"/>
                <p:nvPr/>
              </p:nvSpPr>
              <p:spPr>
                <a:xfrm>
                  <a:off x="1177310" y="-483522"/>
                  <a:ext cx="1152323" cy="431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600" b="1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rPr>
                    <a:t>Hongfa</a:t>
                  </a:r>
                  <a:r>
                    <a:rPr kumimoji="0" lang="en-US" altLang="zh-CN" sz="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rPr>
                    <a:t> Europe</a:t>
                  </a:r>
                  <a:endParaRPr kumimoji="0" lang="zh-CN" altLang="en-US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96" name="TextBox 7">
                  <a:extLst>
                    <a:ext uri="{FF2B5EF4-FFF2-40B4-BE49-F238E27FC236}">
                      <a16:creationId xmlns:a16="http://schemas.microsoft.com/office/drawing/2014/main" id="{A9DED6A5-75D7-4478-9286-665890F28D12}"/>
                    </a:ext>
                  </a:extLst>
                </p:cNvPr>
                <p:cNvSpPr txBox="1"/>
                <p:nvPr/>
              </p:nvSpPr>
              <p:spPr>
                <a:xfrm>
                  <a:off x="2329633" y="-483522"/>
                  <a:ext cx="1206429" cy="431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rPr>
                    <a:t> </a:t>
                  </a:r>
                  <a:r>
                    <a:rPr kumimoji="0" lang="en-US" altLang="zh-CN" sz="600" b="1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rPr>
                    <a:t>Hongfa</a:t>
                  </a:r>
                  <a:r>
                    <a:rPr kumimoji="0" lang="en-US" altLang="zh-CN" sz="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rPr>
                    <a:t> America</a:t>
                  </a:r>
                  <a:endParaRPr kumimoji="0" lang="zh-CN" altLang="en-US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97" name="TextBox 7">
                  <a:extLst>
                    <a:ext uri="{FF2B5EF4-FFF2-40B4-BE49-F238E27FC236}">
                      <a16:creationId xmlns:a16="http://schemas.microsoft.com/office/drawing/2014/main" id="{9FF709F8-32CE-4B36-82D1-F2EC3D1B0F77}"/>
                    </a:ext>
                  </a:extLst>
                </p:cNvPr>
                <p:cNvSpPr txBox="1"/>
                <p:nvPr/>
              </p:nvSpPr>
              <p:spPr>
                <a:xfrm>
                  <a:off x="9624810" y="-483522"/>
                  <a:ext cx="1145216" cy="2876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rPr>
                    <a:t>Zhejiang</a:t>
                  </a:r>
                  <a:endParaRPr kumimoji="0" lang="zh-CN" altLang="en-US" sz="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pic>
            <p:nvPicPr>
              <p:cNvPr id="80" name="图片 180">
                <a:extLst>
                  <a:ext uri="{FF2B5EF4-FFF2-40B4-BE49-F238E27FC236}">
                    <a16:creationId xmlns:a16="http://schemas.microsoft.com/office/drawing/2014/main" id="{0B97BF3F-39C7-4DED-B380-605647F01A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/>
              <a:stretch>
                <a:fillRect/>
              </a:stretch>
            </p:blipFill>
            <p:spPr>
              <a:xfrm>
                <a:off x="5789690" y="8874885"/>
                <a:ext cx="1834493" cy="1284677"/>
              </a:xfrm>
              <a:prstGeom prst="rect">
                <a:avLst/>
              </a:prstGeom>
            </p:spPr>
          </p:pic>
          <p:pic>
            <p:nvPicPr>
              <p:cNvPr id="81" name="图片 181">
                <a:extLst>
                  <a:ext uri="{FF2B5EF4-FFF2-40B4-BE49-F238E27FC236}">
                    <a16:creationId xmlns:a16="http://schemas.microsoft.com/office/drawing/2014/main" id="{E0916896-E3E9-4AAA-A7F9-10EE58D12D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/>
              <a:stretch>
                <a:fillRect/>
              </a:stretch>
            </p:blipFill>
            <p:spPr>
              <a:xfrm>
                <a:off x="0" y="8866911"/>
                <a:ext cx="1842111" cy="1292651"/>
              </a:xfrm>
              <a:prstGeom prst="rect">
                <a:avLst/>
              </a:prstGeom>
            </p:spPr>
          </p:pic>
          <p:pic>
            <p:nvPicPr>
              <p:cNvPr id="82" name="图片 182">
                <a:extLst>
                  <a:ext uri="{FF2B5EF4-FFF2-40B4-BE49-F238E27FC236}">
                    <a16:creationId xmlns:a16="http://schemas.microsoft.com/office/drawing/2014/main" id="{3C58AA4F-CB55-4CD5-ABB3-4149EE3B2C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/>
              <a:stretch>
                <a:fillRect/>
              </a:stretch>
            </p:blipFill>
            <p:spPr>
              <a:xfrm>
                <a:off x="11590747" y="8866911"/>
                <a:ext cx="1830746" cy="1284676"/>
              </a:xfrm>
              <a:prstGeom prst="rect">
                <a:avLst/>
              </a:prstGeom>
            </p:spPr>
          </p:pic>
          <p:pic>
            <p:nvPicPr>
              <p:cNvPr id="83" name="图片 183">
                <a:extLst>
                  <a:ext uri="{FF2B5EF4-FFF2-40B4-BE49-F238E27FC236}">
                    <a16:creationId xmlns:a16="http://schemas.microsoft.com/office/drawing/2014/main" id="{411154F4-E22F-4D45-B75A-70AD073F8C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/>
              <a:stretch>
                <a:fillRect/>
              </a:stretch>
            </p:blipFill>
            <p:spPr>
              <a:xfrm>
                <a:off x="13515606" y="8866911"/>
                <a:ext cx="1830746" cy="1284676"/>
              </a:xfrm>
              <a:prstGeom prst="rect">
                <a:avLst/>
              </a:prstGeom>
            </p:spPr>
          </p:pic>
          <p:pic>
            <p:nvPicPr>
              <p:cNvPr id="84" name="图片 184">
                <a:extLst>
                  <a:ext uri="{FF2B5EF4-FFF2-40B4-BE49-F238E27FC236}">
                    <a16:creationId xmlns:a16="http://schemas.microsoft.com/office/drawing/2014/main" id="{C9D06CA9-C42C-4585-A776-1F120FC108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/>
              <a:stretch>
                <a:fillRect/>
              </a:stretch>
            </p:blipFill>
            <p:spPr>
              <a:xfrm>
                <a:off x="15440467" y="8866911"/>
                <a:ext cx="1830746" cy="1284676"/>
              </a:xfrm>
              <a:prstGeom prst="rect">
                <a:avLst/>
              </a:prstGeom>
            </p:spPr>
          </p:pic>
          <p:pic>
            <p:nvPicPr>
              <p:cNvPr id="85" name="图片 185">
                <a:extLst>
                  <a:ext uri="{FF2B5EF4-FFF2-40B4-BE49-F238E27FC236}">
                    <a16:creationId xmlns:a16="http://schemas.microsoft.com/office/drawing/2014/main" id="{0C9D62C8-204E-4BB0-BA09-CE6D38E641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/>
              <a:stretch>
                <a:fillRect/>
              </a:stretch>
            </p:blipFill>
            <p:spPr>
              <a:xfrm>
                <a:off x="7725914" y="8866911"/>
                <a:ext cx="1834494" cy="128730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6" name="图片 186">
                <a:extLst>
                  <a:ext uri="{FF2B5EF4-FFF2-40B4-BE49-F238E27FC236}">
                    <a16:creationId xmlns:a16="http://schemas.microsoft.com/office/drawing/2014/main" id="{BEA453F6-E5BD-4F33-9330-97430D8A8C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/>
              <a:stretch>
                <a:fillRect/>
              </a:stretch>
            </p:blipFill>
            <p:spPr>
              <a:xfrm>
                <a:off x="1936224" y="8866911"/>
                <a:ext cx="1842111" cy="1292651"/>
              </a:xfrm>
              <a:prstGeom prst="rect">
                <a:avLst/>
              </a:prstGeom>
            </p:spPr>
          </p:pic>
          <p:pic>
            <p:nvPicPr>
              <p:cNvPr id="87" name="图片 187">
                <a:extLst>
                  <a:ext uri="{FF2B5EF4-FFF2-40B4-BE49-F238E27FC236}">
                    <a16:creationId xmlns:a16="http://schemas.microsoft.com/office/drawing/2014/main" id="{C96E534B-C301-4572-9618-1649312A97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/>
              <a:stretch>
                <a:fillRect/>
              </a:stretch>
            </p:blipFill>
            <p:spPr>
              <a:xfrm>
                <a:off x="3872448" y="8866911"/>
                <a:ext cx="1834493" cy="1287306"/>
              </a:xfrm>
              <a:prstGeom prst="rect">
                <a:avLst/>
              </a:prstGeom>
            </p:spPr>
          </p:pic>
          <p:pic>
            <p:nvPicPr>
              <p:cNvPr id="88" name="图片 188">
                <a:extLst>
                  <a:ext uri="{FF2B5EF4-FFF2-40B4-BE49-F238E27FC236}">
                    <a16:creationId xmlns:a16="http://schemas.microsoft.com/office/drawing/2014/main" id="{4AEA3262-73A5-4C29-BB70-599691DDA8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654522" y="8870763"/>
                <a:ext cx="1842198" cy="1288800"/>
              </a:xfrm>
              <a:prstGeom prst="rect">
                <a:avLst/>
              </a:prstGeom>
            </p:spPr>
          </p:pic>
        </p:grpSp>
      </p:grpSp>
      <p:sp>
        <p:nvSpPr>
          <p:cNvPr id="101" name="TextBox 7">
            <a:extLst>
              <a:ext uri="{FF2B5EF4-FFF2-40B4-BE49-F238E27FC236}">
                <a16:creationId xmlns:a16="http://schemas.microsoft.com/office/drawing/2014/main" id="{6898FA03-0AF9-4AF9-BAB9-14A3C07070FC}"/>
              </a:ext>
            </a:extLst>
          </p:cNvPr>
          <p:cNvSpPr txBox="1"/>
          <p:nvPr/>
        </p:nvSpPr>
        <p:spPr>
          <a:xfrm>
            <a:off x="6096000" y="4923783"/>
            <a:ext cx="29929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srgbClr val="4CE1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Sales &amp; Support Network around the world</a:t>
            </a:r>
          </a:p>
        </p:txBody>
      </p:sp>
    </p:spTree>
    <p:extLst>
      <p:ext uri="{BB962C8B-B14F-4D97-AF65-F5344CB8AC3E}">
        <p14:creationId xmlns:p14="http://schemas.microsoft.com/office/powerpoint/2010/main" val="2901069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4663CF-CEE4-43AD-B65E-83D5E4C130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EV </a:t>
            </a:r>
            <a:r>
              <a:rPr lang="de-DE" dirty="0" err="1"/>
              <a:t>charging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63E78D5-B48E-4D08-8F7E-66FE7F2F40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9365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4EDAF5-CB4F-476D-97D4-898A7F7153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Charging Modes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1898D-21E3-4C65-8D7B-7968C4A6429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894299" y="1805252"/>
            <a:ext cx="4748168" cy="1871134"/>
          </a:xfrm>
        </p:spPr>
        <p:txBody>
          <a:bodyPr/>
          <a:lstStyle/>
          <a:p>
            <a:r>
              <a:rPr lang="en-GB" sz="1600" dirty="0"/>
              <a:t>Standardized plug-in device, </a:t>
            </a:r>
            <a:r>
              <a:rPr lang="en-GB" sz="1600" dirty="0" err="1"/>
              <a:t>eg.</a:t>
            </a:r>
            <a:r>
              <a:rPr lang="en-GB" sz="1600" dirty="0"/>
              <a:t> a household outlet</a:t>
            </a:r>
          </a:p>
          <a:p>
            <a:r>
              <a:rPr lang="en-GB" sz="1600" dirty="0"/>
              <a:t>In a 1 or 3-phase network</a:t>
            </a:r>
          </a:p>
          <a:p>
            <a:r>
              <a:rPr lang="en-GB" sz="1600" dirty="0"/>
              <a:t>The maximum charging current is 16 A</a:t>
            </a:r>
          </a:p>
          <a:p>
            <a:r>
              <a:rPr lang="en-GB" sz="1600" dirty="0"/>
              <a:t>No communication with vehicle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825E22-905D-43D1-840F-DB43322518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EV Charging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C78E5DE6-1936-408F-8BB0-2DEFB17DC0C2}"/>
              </a:ext>
            </a:extLst>
          </p:cNvPr>
          <p:cNvSpPr/>
          <p:nvPr/>
        </p:nvSpPr>
        <p:spPr>
          <a:xfrm>
            <a:off x="-1905" y="1788564"/>
            <a:ext cx="2879609" cy="1871134"/>
          </a:xfrm>
          <a:custGeom>
            <a:avLst/>
            <a:gdLst>
              <a:gd name="connsiteX0" fmla="*/ 0 w 2162350"/>
              <a:gd name="connsiteY0" fmla="*/ 0 h 1871134"/>
              <a:gd name="connsiteX1" fmla="*/ 2162350 w 2162350"/>
              <a:gd name="connsiteY1" fmla="*/ 0 h 1871134"/>
              <a:gd name="connsiteX2" fmla="*/ 2162350 w 2162350"/>
              <a:gd name="connsiteY2" fmla="*/ 1871134 h 1871134"/>
              <a:gd name="connsiteX3" fmla="*/ 0 w 2162350"/>
              <a:gd name="connsiteY3" fmla="*/ 1871134 h 1871134"/>
              <a:gd name="connsiteX4" fmla="*/ 0 w 2162350"/>
              <a:gd name="connsiteY4" fmla="*/ 0 h 1871134"/>
              <a:gd name="connsiteX0" fmla="*/ 0 w 2879609"/>
              <a:gd name="connsiteY0" fmla="*/ 0 h 1871134"/>
              <a:gd name="connsiteX1" fmla="*/ 2879609 w 2879609"/>
              <a:gd name="connsiteY1" fmla="*/ 0 h 1871134"/>
              <a:gd name="connsiteX2" fmla="*/ 2162350 w 2879609"/>
              <a:gd name="connsiteY2" fmla="*/ 1871134 h 1871134"/>
              <a:gd name="connsiteX3" fmla="*/ 0 w 2879609"/>
              <a:gd name="connsiteY3" fmla="*/ 1871134 h 1871134"/>
              <a:gd name="connsiteX4" fmla="*/ 0 w 2879609"/>
              <a:gd name="connsiteY4" fmla="*/ 0 h 1871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79609" h="1871134">
                <a:moveTo>
                  <a:pt x="0" y="0"/>
                </a:moveTo>
                <a:lnTo>
                  <a:pt x="2879609" y="0"/>
                </a:lnTo>
                <a:lnTo>
                  <a:pt x="2162350" y="1871134"/>
                </a:lnTo>
                <a:lnTo>
                  <a:pt x="0" y="1871134"/>
                </a:lnTo>
                <a:lnTo>
                  <a:pt x="0" y="0"/>
                </a:lnTo>
                <a:close/>
              </a:path>
            </a:pathLst>
          </a:custGeom>
          <a:solidFill>
            <a:srgbClr val="1F4E79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544809C-A08A-422E-BBBA-4F4DEEA47BFB}"/>
              </a:ext>
            </a:extLst>
          </p:cNvPr>
          <p:cNvSpPr/>
          <p:nvPr/>
        </p:nvSpPr>
        <p:spPr>
          <a:xfrm>
            <a:off x="-1905" y="4165580"/>
            <a:ext cx="2879609" cy="1871134"/>
          </a:xfrm>
          <a:custGeom>
            <a:avLst/>
            <a:gdLst>
              <a:gd name="connsiteX0" fmla="*/ 0 w 2162350"/>
              <a:gd name="connsiteY0" fmla="*/ 0 h 1871134"/>
              <a:gd name="connsiteX1" fmla="*/ 2162350 w 2162350"/>
              <a:gd name="connsiteY1" fmla="*/ 0 h 1871134"/>
              <a:gd name="connsiteX2" fmla="*/ 2162350 w 2162350"/>
              <a:gd name="connsiteY2" fmla="*/ 1871134 h 1871134"/>
              <a:gd name="connsiteX3" fmla="*/ 0 w 2162350"/>
              <a:gd name="connsiteY3" fmla="*/ 1871134 h 1871134"/>
              <a:gd name="connsiteX4" fmla="*/ 0 w 2162350"/>
              <a:gd name="connsiteY4" fmla="*/ 0 h 1871134"/>
              <a:gd name="connsiteX0" fmla="*/ 0 w 2879609"/>
              <a:gd name="connsiteY0" fmla="*/ 0 h 1871134"/>
              <a:gd name="connsiteX1" fmla="*/ 2879609 w 2879609"/>
              <a:gd name="connsiteY1" fmla="*/ 0 h 1871134"/>
              <a:gd name="connsiteX2" fmla="*/ 2162350 w 2879609"/>
              <a:gd name="connsiteY2" fmla="*/ 1871134 h 1871134"/>
              <a:gd name="connsiteX3" fmla="*/ 0 w 2879609"/>
              <a:gd name="connsiteY3" fmla="*/ 1871134 h 1871134"/>
              <a:gd name="connsiteX4" fmla="*/ 0 w 2879609"/>
              <a:gd name="connsiteY4" fmla="*/ 0 h 1871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79609" h="1871134">
                <a:moveTo>
                  <a:pt x="0" y="0"/>
                </a:moveTo>
                <a:lnTo>
                  <a:pt x="2879609" y="0"/>
                </a:lnTo>
                <a:lnTo>
                  <a:pt x="2162350" y="1871134"/>
                </a:lnTo>
                <a:lnTo>
                  <a:pt x="0" y="1871134"/>
                </a:lnTo>
                <a:lnTo>
                  <a:pt x="0" y="0"/>
                </a:lnTo>
                <a:close/>
              </a:path>
            </a:pathLst>
          </a:custGeom>
          <a:solidFill>
            <a:srgbClr val="1F4E79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FAD3DBE-1963-4000-998F-15F4A5826D1C}"/>
              </a:ext>
            </a:extLst>
          </p:cNvPr>
          <p:cNvSpPr txBox="1">
            <a:spLocks/>
          </p:cNvSpPr>
          <p:nvPr/>
        </p:nvSpPr>
        <p:spPr>
          <a:xfrm>
            <a:off x="2886524" y="4165579"/>
            <a:ext cx="4748167" cy="187113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GB" sz="1600" dirty="0"/>
              <a:t>The charging cable is protected by IC-CPD (In-Cable Control and protective Device). </a:t>
            </a:r>
          </a:p>
          <a:p>
            <a:pPr fontAlgn="auto">
              <a:spcAft>
                <a:spcPts val="0"/>
              </a:spcAft>
            </a:pPr>
            <a:r>
              <a:rPr lang="en-GB" sz="1600" dirty="0"/>
              <a:t>Protect against fault currents</a:t>
            </a:r>
          </a:p>
          <a:p>
            <a:pPr fontAlgn="auto">
              <a:spcAft>
                <a:spcPts val="0"/>
              </a:spcAft>
            </a:pPr>
            <a:r>
              <a:rPr lang="en-GB" sz="1600" dirty="0"/>
              <a:t>Communicates with the vehicle. </a:t>
            </a:r>
          </a:p>
          <a:p>
            <a:pPr fontAlgn="auto">
              <a:spcAft>
                <a:spcPts val="0"/>
              </a:spcAft>
            </a:pPr>
            <a:r>
              <a:rPr lang="en-GB" sz="1600" dirty="0"/>
              <a:t>The maximum charging current is 1ph 16A, 3ph 32A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23EBE80-6EBA-40FD-B84C-0FCC14B5CA22}"/>
              </a:ext>
            </a:extLst>
          </p:cNvPr>
          <p:cNvSpPr txBox="1">
            <a:spLocks/>
          </p:cNvSpPr>
          <p:nvPr/>
        </p:nvSpPr>
        <p:spPr>
          <a:xfrm rot="16200000">
            <a:off x="-711974" y="2498633"/>
            <a:ext cx="1871134" cy="4509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700" b="1" kern="1200">
                <a:solidFill>
                  <a:srgbClr val="1F4E7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de-DE" dirty="0">
                <a:solidFill>
                  <a:schemeClr val="bg1"/>
                </a:solidFill>
              </a:rPr>
              <a:t>MODE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5A9659B-D09F-4B21-A7BC-5238FAD3EBC4}"/>
              </a:ext>
            </a:extLst>
          </p:cNvPr>
          <p:cNvSpPr txBox="1">
            <a:spLocks/>
          </p:cNvSpPr>
          <p:nvPr/>
        </p:nvSpPr>
        <p:spPr>
          <a:xfrm rot="16200000">
            <a:off x="-711975" y="4875647"/>
            <a:ext cx="1871136" cy="45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700" b="1" kern="1200">
                <a:solidFill>
                  <a:srgbClr val="1F4E7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de-DE" dirty="0">
                <a:solidFill>
                  <a:schemeClr val="bg1"/>
                </a:solidFill>
              </a:rPr>
              <a:t>MODE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6C86E25-6F17-4F46-BA8F-A4123BEECDA0}"/>
              </a:ext>
            </a:extLst>
          </p:cNvPr>
          <p:cNvSpPr txBox="1">
            <a:spLocks/>
          </p:cNvSpPr>
          <p:nvPr/>
        </p:nvSpPr>
        <p:spPr>
          <a:xfrm>
            <a:off x="730121" y="1992385"/>
            <a:ext cx="1430323" cy="14366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700" b="1" kern="1200">
                <a:solidFill>
                  <a:srgbClr val="1F4E7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de-DE" sz="11500" dirty="0">
                <a:solidFill>
                  <a:schemeClr val="bg1"/>
                </a:solidFill>
              </a:rPr>
              <a:t>1</a:t>
            </a:r>
            <a:endParaRPr lang="en-GB" sz="11500" dirty="0">
              <a:solidFill>
                <a:schemeClr val="bg1"/>
              </a:solidFill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7EB712A7-E5CC-4381-B4C3-D45E5B0D1D81}"/>
              </a:ext>
            </a:extLst>
          </p:cNvPr>
          <p:cNvSpPr txBox="1">
            <a:spLocks/>
          </p:cNvSpPr>
          <p:nvPr/>
        </p:nvSpPr>
        <p:spPr>
          <a:xfrm>
            <a:off x="722737" y="4455952"/>
            <a:ext cx="1430323" cy="14366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700" b="1" kern="1200">
                <a:solidFill>
                  <a:srgbClr val="1F4E7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de-DE" sz="11500" dirty="0">
                <a:solidFill>
                  <a:schemeClr val="bg1"/>
                </a:solidFill>
              </a:rPr>
              <a:t>2</a:t>
            </a:r>
            <a:endParaRPr lang="en-GB" sz="11500" dirty="0">
              <a:solidFill>
                <a:schemeClr val="bg1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5FAD2A2-F4F6-4E70-BA90-FC8C27FDAECB}"/>
              </a:ext>
            </a:extLst>
          </p:cNvPr>
          <p:cNvSpPr/>
          <p:nvPr/>
        </p:nvSpPr>
        <p:spPr>
          <a:xfrm>
            <a:off x="7642467" y="1775125"/>
            <a:ext cx="4549532" cy="1871134"/>
          </a:xfrm>
          <a:custGeom>
            <a:avLst/>
            <a:gdLst>
              <a:gd name="connsiteX0" fmla="*/ 717259 w 4549532"/>
              <a:gd name="connsiteY0" fmla="*/ 0 h 1871134"/>
              <a:gd name="connsiteX1" fmla="*/ 1585189 w 4549532"/>
              <a:gd name="connsiteY1" fmla="*/ 0 h 1871134"/>
              <a:gd name="connsiteX2" fmla="*/ 2879609 w 4549532"/>
              <a:gd name="connsiteY2" fmla="*/ 0 h 1871134"/>
              <a:gd name="connsiteX3" fmla="*/ 4549532 w 4549532"/>
              <a:gd name="connsiteY3" fmla="*/ 0 h 1871134"/>
              <a:gd name="connsiteX4" fmla="*/ 4549532 w 4549532"/>
              <a:gd name="connsiteY4" fmla="*/ 68770 h 1871134"/>
              <a:gd name="connsiteX5" fmla="*/ 3016094 w 4549532"/>
              <a:gd name="connsiteY5" fmla="*/ 68770 h 1871134"/>
              <a:gd name="connsiteX6" fmla="*/ 1827469 w 4549532"/>
              <a:gd name="connsiteY6" fmla="*/ 68770 h 1871134"/>
              <a:gd name="connsiteX7" fmla="*/ 1030476 w 4549532"/>
              <a:gd name="connsiteY7" fmla="*/ 68770 h 1871134"/>
              <a:gd name="connsiteX8" fmla="*/ 371840 w 4549532"/>
              <a:gd name="connsiteY8" fmla="*/ 1786972 h 1871134"/>
              <a:gd name="connsiteX9" fmla="*/ 1827469 w 4549532"/>
              <a:gd name="connsiteY9" fmla="*/ 1786972 h 1871134"/>
              <a:gd name="connsiteX10" fmla="*/ 3016094 w 4549532"/>
              <a:gd name="connsiteY10" fmla="*/ 1786972 h 1871134"/>
              <a:gd name="connsiteX11" fmla="*/ 4549532 w 4549532"/>
              <a:gd name="connsiteY11" fmla="*/ 1786972 h 1871134"/>
              <a:gd name="connsiteX12" fmla="*/ 4549532 w 4549532"/>
              <a:gd name="connsiteY12" fmla="*/ 1871134 h 1871134"/>
              <a:gd name="connsiteX13" fmla="*/ 2879609 w 4549532"/>
              <a:gd name="connsiteY13" fmla="*/ 1871134 h 1871134"/>
              <a:gd name="connsiteX14" fmla="*/ 1585189 w 4549532"/>
              <a:gd name="connsiteY14" fmla="*/ 1871134 h 1871134"/>
              <a:gd name="connsiteX15" fmla="*/ 0 w 4549532"/>
              <a:gd name="connsiteY15" fmla="*/ 1871134 h 1871134"/>
              <a:gd name="connsiteX16" fmla="*/ 717259 w 4549532"/>
              <a:gd name="connsiteY16" fmla="*/ 0 h 1871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49532" h="1871134">
                <a:moveTo>
                  <a:pt x="717259" y="0"/>
                </a:moveTo>
                <a:lnTo>
                  <a:pt x="1585189" y="0"/>
                </a:lnTo>
                <a:lnTo>
                  <a:pt x="2879609" y="0"/>
                </a:lnTo>
                <a:lnTo>
                  <a:pt x="4549532" y="0"/>
                </a:lnTo>
                <a:lnTo>
                  <a:pt x="4549532" y="68770"/>
                </a:lnTo>
                <a:lnTo>
                  <a:pt x="3016094" y="68770"/>
                </a:lnTo>
                <a:lnTo>
                  <a:pt x="1827469" y="68770"/>
                </a:lnTo>
                <a:lnTo>
                  <a:pt x="1030476" y="68770"/>
                </a:lnTo>
                <a:lnTo>
                  <a:pt x="371840" y="1786972"/>
                </a:lnTo>
                <a:lnTo>
                  <a:pt x="1827469" y="1786972"/>
                </a:lnTo>
                <a:lnTo>
                  <a:pt x="3016094" y="1786972"/>
                </a:lnTo>
                <a:lnTo>
                  <a:pt x="4549532" y="1786972"/>
                </a:lnTo>
                <a:lnTo>
                  <a:pt x="4549532" y="1871134"/>
                </a:lnTo>
                <a:lnTo>
                  <a:pt x="2879609" y="1871134"/>
                </a:lnTo>
                <a:lnTo>
                  <a:pt x="1585189" y="1871134"/>
                </a:lnTo>
                <a:lnTo>
                  <a:pt x="0" y="1871134"/>
                </a:lnTo>
                <a:lnTo>
                  <a:pt x="717259" y="0"/>
                </a:lnTo>
                <a:close/>
              </a:path>
            </a:pathLst>
          </a:custGeom>
          <a:solidFill>
            <a:srgbClr val="1F4E79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BC23039-AE23-45ED-B83D-9AC48CF0A182}"/>
              </a:ext>
            </a:extLst>
          </p:cNvPr>
          <p:cNvSpPr/>
          <p:nvPr/>
        </p:nvSpPr>
        <p:spPr>
          <a:xfrm>
            <a:off x="7642468" y="4165577"/>
            <a:ext cx="4549532" cy="1871134"/>
          </a:xfrm>
          <a:custGeom>
            <a:avLst/>
            <a:gdLst>
              <a:gd name="connsiteX0" fmla="*/ 717259 w 4549532"/>
              <a:gd name="connsiteY0" fmla="*/ 0 h 1871134"/>
              <a:gd name="connsiteX1" fmla="*/ 1585189 w 4549532"/>
              <a:gd name="connsiteY1" fmla="*/ 0 h 1871134"/>
              <a:gd name="connsiteX2" fmla="*/ 2879609 w 4549532"/>
              <a:gd name="connsiteY2" fmla="*/ 0 h 1871134"/>
              <a:gd name="connsiteX3" fmla="*/ 4549532 w 4549532"/>
              <a:gd name="connsiteY3" fmla="*/ 0 h 1871134"/>
              <a:gd name="connsiteX4" fmla="*/ 4549532 w 4549532"/>
              <a:gd name="connsiteY4" fmla="*/ 68770 h 1871134"/>
              <a:gd name="connsiteX5" fmla="*/ 3016094 w 4549532"/>
              <a:gd name="connsiteY5" fmla="*/ 68770 h 1871134"/>
              <a:gd name="connsiteX6" fmla="*/ 1827469 w 4549532"/>
              <a:gd name="connsiteY6" fmla="*/ 68770 h 1871134"/>
              <a:gd name="connsiteX7" fmla="*/ 1030476 w 4549532"/>
              <a:gd name="connsiteY7" fmla="*/ 68770 h 1871134"/>
              <a:gd name="connsiteX8" fmla="*/ 371840 w 4549532"/>
              <a:gd name="connsiteY8" fmla="*/ 1786972 h 1871134"/>
              <a:gd name="connsiteX9" fmla="*/ 1827469 w 4549532"/>
              <a:gd name="connsiteY9" fmla="*/ 1786972 h 1871134"/>
              <a:gd name="connsiteX10" fmla="*/ 3016094 w 4549532"/>
              <a:gd name="connsiteY10" fmla="*/ 1786972 h 1871134"/>
              <a:gd name="connsiteX11" fmla="*/ 4549532 w 4549532"/>
              <a:gd name="connsiteY11" fmla="*/ 1786972 h 1871134"/>
              <a:gd name="connsiteX12" fmla="*/ 4549532 w 4549532"/>
              <a:gd name="connsiteY12" fmla="*/ 1871134 h 1871134"/>
              <a:gd name="connsiteX13" fmla="*/ 2879609 w 4549532"/>
              <a:gd name="connsiteY13" fmla="*/ 1871134 h 1871134"/>
              <a:gd name="connsiteX14" fmla="*/ 1585189 w 4549532"/>
              <a:gd name="connsiteY14" fmla="*/ 1871134 h 1871134"/>
              <a:gd name="connsiteX15" fmla="*/ 0 w 4549532"/>
              <a:gd name="connsiteY15" fmla="*/ 1871134 h 1871134"/>
              <a:gd name="connsiteX16" fmla="*/ 717259 w 4549532"/>
              <a:gd name="connsiteY16" fmla="*/ 0 h 1871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49532" h="1871134">
                <a:moveTo>
                  <a:pt x="717259" y="0"/>
                </a:moveTo>
                <a:lnTo>
                  <a:pt x="1585189" y="0"/>
                </a:lnTo>
                <a:lnTo>
                  <a:pt x="2879609" y="0"/>
                </a:lnTo>
                <a:lnTo>
                  <a:pt x="4549532" y="0"/>
                </a:lnTo>
                <a:lnTo>
                  <a:pt x="4549532" y="68770"/>
                </a:lnTo>
                <a:lnTo>
                  <a:pt x="3016094" y="68770"/>
                </a:lnTo>
                <a:lnTo>
                  <a:pt x="1827469" y="68770"/>
                </a:lnTo>
                <a:lnTo>
                  <a:pt x="1030476" y="68770"/>
                </a:lnTo>
                <a:lnTo>
                  <a:pt x="371840" y="1786972"/>
                </a:lnTo>
                <a:lnTo>
                  <a:pt x="1827469" y="1786972"/>
                </a:lnTo>
                <a:lnTo>
                  <a:pt x="3016094" y="1786972"/>
                </a:lnTo>
                <a:lnTo>
                  <a:pt x="4549532" y="1786972"/>
                </a:lnTo>
                <a:lnTo>
                  <a:pt x="4549532" y="1871134"/>
                </a:lnTo>
                <a:lnTo>
                  <a:pt x="2879609" y="1871134"/>
                </a:lnTo>
                <a:lnTo>
                  <a:pt x="1585189" y="1871134"/>
                </a:lnTo>
                <a:lnTo>
                  <a:pt x="0" y="1871134"/>
                </a:lnTo>
                <a:lnTo>
                  <a:pt x="717259" y="0"/>
                </a:lnTo>
                <a:close/>
              </a:path>
            </a:pathLst>
          </a:custGeom>
          <a:solidFill>
            <a:srgbClr val="1F4E79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Graphic 8" descr="Car with solid fill">
            <a:extLst>
              <a:ext uri="{FF2B5EF4-FFF2-40B4-BE49-F238E27FC236}">
                <a16:creationId xmlns:a16="http://schemas.microsoft.com/office/drawing/2014/main" id="{20665F7E-0B8D-45F0-93AF-749159A337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2408" y="2179844"/>
            <a:ext cx="1066217" cy="1066217"/>
          </a:xfrm>
          <a:prstGeom prst="rect">
            <a:avLst/>
          </a:prstGeom>
        </p:spPr>
      </p:pic>
      <p:pic>
        <p:nvPicPr>
          <p:cNvPr id="18" name="Graphic 17" descr="Car with solid fill">
            <a:extLst>
              <a:ext uri="{FF2B5EF4-FFF2-40B4-BE49-F238E27FC236}">
                <a16:creationId xmlns:a16="http://schemas.microsoft.com/office/drawing/2014/main" id="{F7A71A45-5506-4E79-8AC0-EF86E31769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5245" y="4665049"/>
            <a:ext cx="1066217" cy="1066217"/>
          </a:xfrm>
          <a:prstGeom prst="rect">
            <a:avLst/>
          </a:prstGeom>
        </p:spPr>
      </p:pic>
      <p:pic>
        <p:nvPicPr>
          <p:cNvPr id="17" name="Graphic 16" descr="Home with solid fill">
            <a:extLst>
              <a:ext uri="{FF2B5EF4-FFF2-40B4-BE49-F238E27FC236}">
                <a16:creationId xmlns:a16="http://schemas.microsoft.com/office/drawing/2014/main" id="{4671CA11-CB0D-447A-BE9A-5BEB8EC07B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42384" y="2054298"/>
            <a:ext cx="1140844" cy="114084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126A672-24CD-4C26-B750-057AE274B7CC}"/>
              </a:ext>
            </a:extLst>
          </p:cNvPr>
          <p:cNvSpPr txBox="1"/>
          <p:nvPr/>
        </p:nvSpPr>
        <p:spPr>
          <a:xfrm>
            <a:off x="8762550" y="2440054"/>
            <a:ext cx="504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AC</a:t>
            </a: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10CF661-5D8B-404B-A5CB-814924A1957B}"/>
              </a:ext>
            </a:extLst>
          </p:cNvPr>
          <p:cNvGrpSpPr/>
          <p:nvPr/>
        </p:nvGrpSpPr>
        <p:grpSpPr>
          <a:xfrm>
            <a:off x="9358313" y="5133762"/>
            <a:ext cx="1433200" cy="137511"/>
            <a:chOff x="9305476" y="5036748"/>
            <a:chExt cx="1433200" cy="137511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298BBDA-1BAA-420C-A737-460406FEF83B}"/>
                </a:ext>
              </a:extLst>
            </p:cNvPr>
            <p:cNvSpPr/>
            <p:nvPr/>
          </p:nvSpPr>
          <p:spPr>
            <a:xfrm rot="10800000">
              <a:off x="10383145" y="5036748"/>
              <a:ext cx="355531" cy="137511"/>
            </a:xfrm>
            <a:custGeom>
              <a:avLst/>
              <a:gdLst>
                <a:gd name="connsiteX0" fmla="*/ 27502 w 355531"/>
                <a:gd name="connsiteY0" fmla="*/ 48129 h 137511"/>
                <a:gd name="connsiteX1" fmla="*/ 27502 w 355531"/>
                <a:gd name="connsiteY1" fmla="*/ 89382 h 137511"/>
                <a:gd name="connsiteX2" fmla="*/ 61879 w 355531"/>
                <a:gd name="connsiteY2" fmla="*/ 89382 h 137511"/>
                <a:gd name="connsiteX3" fmla="*/ 61879 w 355531"/>
                <a:gd name="connsiteY3" fmla="*/ 48129 h 137511"/>
                <a:gd name="connsiteX4" fmla="*/ 61879 w 355531"/>
                <a:gd name="connsiteY4" fmla="*/ 0 h 137511"/>
                <a:gd name="connsiteX5" fmla="*/ 226890 w 355531"/>
                <a:gd name="connsiteY5" fmla="*/ 0 h 137511"/>
                <a:gd name="connsiteX6" fmla="*/ 253429 w 355531"/>
                <a:gd name="connsiteY6" fmla="*/ 20626 h 137511"/>
                <a:gd name="connsiteX7" fmla="*/ 288769 w 355531"/>
                <a:gd name="connsiteY7" fmla="*/ 20626 h 137511"/>
                <a:gd name="connsiteX8" fmla="*/ 288769 w 355531"/>
                <a:gd name="connsiteY8" fmla="*/ 55004 h 137511"/>
                <a:gd name="connsiteX9" fmla="*/ 355531 w 355531"/>
                <a:gd name="connsiteY9" fmla="*/ 55004 h 137511"/>
                <a:gd name="connsiteX10" fmla="*/ 355531 w 355531"/>
                <a:gd name="connsiteY10" fmla="*/ 82506 h 137511"/>
                <a:gd name="connsiteX11" fmla="*/ 288769 w 355531"/>
                <a:gd name="connsiteY11" fmla="*/ 82506 h 137511"/>
                <a:gd name="connsiteX12" fmla="*/ 288769 w 355531"/>
                <a:gd name="connsiteY12" fmla="*/ 116884 h 137511"/>
                <a:gd name="connsiteX13" fmla="*/ 253429 w 355531"/>
                <a:gd name="connsiteY13" fmla="*/ 116884 h 137511"/>
                <a:gd name="connsiteX14" fmla="*/ 226890 w 355531"/>
                <a:gd name="connsiteY14" fmla="*/ 137511 h 137511"/>
                <a:gd name="connsiteX15" fmla="*/ 61879 w 355531"/>
                <a:gd name="connsiteY15" fmla="*/ 137511 h 137511"/>
                <a:gd name="connsiteX16" fmla="*/ 61879 w 355531"/>
                <a:gd name="connsiteY16" fmla="*/ 116884 h 137511"/>
                <a:gd name="connsiteX17" fmla="*/ 0 w 355531"/>
                <a:gd name="connsiteY17" fmla="*/ 116884 h 137511"/>
                <a:gd name="connsiteX18" fmla="*/ 0 w 355531"/>
                <a:gd name="connsiteY18" fmla="*/ 20626 h 137511"/>
                <a:gd name="connsiteX19" fmla="*/ 61879 w 355531"/>
                <a:gd name="connsiteY19" fmla="*/ 20626 h 137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5531" h="137511">
                  <a:moveTo>
                    <a:pt x="27502" y="48129"/>
                  </a:moveTo>
                  <a:lnTo>
                    <a:pt x="27502" y="89382"/>
                  </a:lnTo>
                  <a:lnTo>
                    <a:pt x="61879" y="89382"/>
                  </a:lnTo>
                  <a:lnTo>
                    <a:pt x="61879" y="48129"/>
                  </a:lnTo>
                  <a:close/>
                  <a:moveTo>
                    <a:pt x="61879" y="0"/>
                  </a:moveTo>
                  <a:lnTo>
                    <a:pt x="226890" y="0"/>
                  </a:lnTo>
                  <a:cubicBezTo>
                    <a:pt x="239397" y="40"/>
                    <a:pt x="250302" y="8516"/>
                    <a:pt x="253429" y="20626"/>
                  </a:cubicBezTo>
                  <a:lnTo>
                    <a:pt x="288769" y="20626"/>
                  </a:lnTo>
                  <a:lnTo>
                    <a:pt x="288769" y="55004"/>
                  </a:lnTo>
                  <a:lnTo>
                    <a:pt x="355531" y="55004"/>
                  </a:lnTo>
                  <a:lnTo>
                    <a:pt x="355531" y="82506"/>
                  </a:lnTo>
                  <a:lnTo>
                    <a:pt x="288769" y="82506"/>
                  </a:lnTo>
                  <a:lnTo>
                    <a:pt x="288769" y="116884"/>
                  </a:lnTo>
                  <a:lnTo>
                    <a:pt x="253429" y="116884"/>
                  </a:lnTo>
                  <a:cubicBezTo>
                    <a:pt x="250302" y="128995"/>
                    <a:pt x="239397" y="137470"/>
                    <a:pt x="226890" y="137511"/>
                  </a:cubicBezTo>
                  <a:lnTo>
                    <a:pt x="61879" y="137511"/>
                  </a:lnTo>
                  <a:lnTo>
                    <a:pt x="61879" y="116884"/>
                  </a:lnTo>
                  <a:lnTo>
                    <a:pt x="0" y="116884"/>
                  </a:lnTo>
                  <a:lnTo>
                    <a:pt x="0" y="20626"/>
                  </a:lnTo>
                  <a:lnTo>
                    <a:pt x="61879" y="20626"/>
                  </a:lnTo>
                  <a:close/>
                </a:path>
              </a:pathLst>
            </a:custGeom>
            <a:solidFill>
              <a:srgbClr val="1F4E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/>
            </a:p>
          </p:txBody>
        </p: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FAC34B08-C859-4F09-B29E-8BE18C70EEA8}"/>
                </a:ext>
              </a:extLst>
            </p:cNvPr>
            <p:cNvCxnSpPr>
              <a:cxnSpLocks/>
            </p:cNvCxnSpPr>
            <p:nvPr/>
          </p:nvCxnSpPr>
          <p:spPr>
            <a:xfrm>
              <a:off x="9658350" y="5105400"/>
              <a:ext cx="724795" cy="0"/>
            </a:xfrm>
            <a:prstGeom prst="straightConnector1">
              <a:avLst/>
            </a:prstGeom>
            <a:ln w="28575">
              <a:solidFill>
                <a:srgbClr val="1F4E79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496E484-CE3C-431A-B2EB-7E435529BCFA}"/>
                </a:ext>
              </a:extLst>
            </p:cNvPr>
            <p:cNvSpPr/>
            <p:nvPr/>
          </p:nvSpPr>
          <p:spPr>
            <a:xfrm rot="10800000" flipH="1">
              <a:off x="9305476" y="5036748"/>
              <a:ext cx="355531" cy="137511"/>
            </a:xfrm>
            <a:custGeom>
              <a:avLst/>
              <a:gdLst>
                <a:gd name="connsiteX0" fmla="*/ 27502 w 355531"/>
                <a:gd name="connsiteY0" fmla="*/ 48129 h 137511"/>
                <a:gd name="connsiteX1" fmla="*/ 27502 w 355531"/>
                <a:gd name="connsiteY1" fmla="*/ 89382 h 137511"/>
                <a:gd name="connsiteX2" fmla="*/ 61879 w 355531"/>
                <a:gd name="connsiteY2" fmla="*/ 89382 h 137511"/>
                <a:gd name="connsiteX3" fmla="*/ 61879 w 355531"/>
                <a:gd name="connsiteY3" fmla="*/ 48129 h 137511"/>
                <a:gd name="connsiteX4" fmla="*/ 61879 w 355531"/>
                <a:gd name="connsiteY4" fmla="*/ 0 h 137511"/>
                <a:gd name="connsiteX5" fmla="*/ 226890 w 355531"/>
                <a:gd name="connsiteY5" fmla="*/ 0 h 137511"/>
                <a:gd name="connsiteX6" fmla="*/ 253429 w 355531"/>
                <a:gd name="connsiteY6" fmla="*/ 20626 h 137511"/>
                <a:gd name="connsiteX7" fmla="*/ 288769 w 355531"/>
                <a:gd name="connsiteY7" fmla="*/ 20626 h 137511"/>
                <a:gd name="connsiteX8" fmla="*/ 288769 w 355531"/>
                <a:gd name="connsiteY8" fmla="*/ 55004 h 137511"/>
                <a:gd name="connsiteX9" fmla="*/ 355531 w 355531"/>
                <a:gd name="connsiteY9" fmla="*/ 55004 h 137511"/>
                <a:gd name="connsiteX10" fmla="*/ 355531 w 355531"/>
                <a:gd name="connsiteY10" fmla="*/ 82506 h 137511"/>
                <a:gd name="connsiteX11" fmla="*/ 288769 w 355531"/>
                <a:gd name="connsiteY11" fmla="*/ 82506 h 137511"/>
                <a:gd name="connsiteX12" fmla="*/ 288769 w 355531"/>
                <a:gd name="connsiteY12" fmla="*/ 116884 h 137511"/>
                <a:gd name="connsiteX13" fmla="*/ 253429 w 355531"/>
                <a:gd name="connsiteY13" fmla="*/ 116884 h 137511"/>
                <a:gd name="connsiteX14" fmla="*/ 226890 w 355531"/>
                <a:gd name="connsiteY14" fmla="*/ 137511 h 137511"/>
                <a:gd name="connsiteX15" fmla="*/ 61879 w 355531"/>
                <a:gd name="connsiteY15" fmla="*/ 137511 h 137511"/>
                <a:gd name="connsiteX16" fmla="*/ 61879 w 355531"/>
                <a:gd name="connsiteY16" fmla="*/ 116884 h 137511"/>
                <a:gd name="connsiteX17" fmla="*/ 0 w 355531"/>
                <a:gd name="connsiteY17" fmla="*/ 116884 h 137511"/>
                <a:gd name="connsiteX18" fmla="*/ 0 w 355531"/>
                <a:gd name="connsiteY18" fmla="*/ 20626 h 137511"/>
                <a:gd name="connsiteX19" fmla="*/ 61879 w 355531"/>
                <a:gd name="connsiteY19" fmla="*/ 20626 h 137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5531" h="137511">
                  <a:moveTo>
                    <a:pt x="27502" y="48129"/>
                  </a:moveTo>
                  <a:lnTo>
                    <a:pt x="27502" y="89382"/>
                  </a:lnTo>
                  <a:lnTo>
                    <a:pt x="61879" y="89382"/>
                  </a:lnTo>
                  <a:lnTo>
                    <a:pt x="61879" y="48129"/>
                  </a:lnTo>
                  <a:close/>
                  <a:moveTo>
                    <a:pt x="61879" y="0"/>
                  </a:moveTo>
                  <a:lnTo>
                    <a:pt x="226890" y="0"/>
                  </a:lnTo>
                  <a:cubicBezTo>
                    <a:pt x="239397" y="40"/>
                    <a:pt x="250302" y="8516"/>
                    <a:pt x="253429" y="20626"/>
                  </a:cubicBezTo>
                  <a:lnTo>
                    <a:pt x="288769" y="20626"/>
                  </a:lnTo>
                  <a:lnTo>
                    <a:pt x="288769" y="55004"/>
                  </a:lnTo>
                  <a:lnTo>
                    <a:pt x="355531" y="55004"/>
                  </a:lnTo>
                  <a:lnTo>
                    <a:pt x="355531" y="82506"/>
                  </a:lnTo>
                  <a:lnTo>
                    <a:pt x="288769" y="82506"/>
                  </a:lnTo>
                  <a:lnTo>
                    <a:pt x="288769" y="116884"/>
                  </a:lnTo>
                  <a:lnTo>
                    <a:pt x="253429" y="116884"/>
                  </a:lnTo>
                  <a:cubicBezTo>
                    <a:pt x="250302" y="128995"/>
                    <a:pt x="239397" y="137470"/>
                    <a:pt x="226890" y="137511"/>
                  </a:cubicBezTo>
                  <a:lnTo>
                    <a:pt x="61879" y="137511"/>
                  </a:lnTo>
                  <a:lnTo>
                    <a:pt x="61879" y="116884"/>
                  </a:lnTo>
                  <a:lnTo>
                    <a:pt x="0" y="116884"/>
                  </a:lnTo>
                  <a:lnTo>
                    <a:pt x="0" y="20626"/>
                  </a:lnTo>
                  <a:lnTo>
                    <a:pt x="61879" y="20626"/>
                  </a:lnTo>
                  <a:close/>
                </a:path>
              </a:pathLst>
            </a:custGeom>
            <a:solidFill>
              <a:srgbClr val="1F4E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E2CE7D6-CD0F-47B8-AB14-8759359BC7D4}"/>
              </a:ext>
            </a:extLst>
          </p:cNvPr>
          <p:cNvGrpSpPr/>
          <p:nvPr/>
        </p:nvGrpSpPr>
        <p:grpSpPr>
          <a:xfrm>
            <a:off x="9358313" y="2671875"/>
            <a:ext cx="1380363" cy="137511"/>
            <a:chOff x="9358313" y="2671875"/>
            <a:chExt cx="1380363" cy="137511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4A7CC5B-4BE4-4F23-8C87-C0871827E927}"/>
                </a:ext>
              </a:extLst>
            </p:cNvPr>
            <p:cNvSpPr/>
            <p:nvPr/>
          </p:nvSpPr>
          <p:spPr>
            <a:xfrm rot="10800000">
              <a:off x="10383145" y="2671875"/>
              <a:ext cx="355531" cy="137511"/>
            </a:xfrm>
            <a:custGeom>
              <a:avLst/>
              <a:gdLst>
                <a:gd name="connsiteX0" fmla="*/ 27502 w 355531"/>
                <a:gd name="connsiteY0" fmla="*/ 48129 h 137511"/>
                <a:gd name="connsiteX1" fmla="*/ 27502 w 355531"/>
                <a:gd name="connsiteY1" fmla="*/ 89382 h 137511"/>
                <a:gd name="connsiteX2" fmla="*/ 61879 w 355531"/>
                <a:gd name="connsiteY2" fmla="*/ 89382 h 137511"/>
                <a:gd name="connsiteX3" fmla="*/ 61879 w 355531"/>
                <a:gd name="connsiteY3" fmla="*/ 48129 h 137511"/>
                <a:gd name="connsiteX4" fmla="*/ 61879 w 355531"/>
                <a:gd name="connsiteY4" fmla="*/ 0 h 137511"/>
                <a:gd name="connsiteX5" fmla="*/ 226890 w 355531"/>
                <a:gd name="connsiteY5" fmla="*/ 0 h 137511"/>
                <a:gd name="connsiteX6" fmla="*/ 253429 w 355531"/>
                <a:gd name="connsiteY6" fmla="*/ 20626 h 137511"/>
                <a:gd name="connsiteX7" fmla="*/ 288769 w 355531"/>
                <a:gd name="connsiteY7" fmla="*/ 20626 h 137511"/>
                <a:gd name="connsiteX8" fmla="*/ 288769 w 355531"/>
                <a:gd name="connsiteY8" fmla="*/ 55004 h 137511"/>
                <a:gd name="connsiteX9" fmla="*/ 355531 w 355531"/>
                <a:gd name="connsiteY9" fmla="*/ 55004 h 137511"/>
                <a:gd name="connsiteX10" fmla="*/ 355531 w 355531"/>
                <a:gd name="connsiteY10" fmla="*/ 82506 h 137511"/>
                <a:gd name="connsiteX11" fmla="*/ 288769 w 355531"/>
                <a:gd name="connsiteY11" fmla="*/ 82506 h 137511"/>
                <a:gd name="connsiteX12" fmla="*/ 288769 w 355531"/>
                <a:gd name="connsiteY12" fmla="*/ 116884 h 137511"/>
                <a:gd name="connsiteX13" fmla="*/ 253429 w 355531"/>
                <a:gd name="connsiteY13" fmla="*/ 116884 h 137511"/>
                <a:gd name="connsiteX14" fmla="*/ 226890 w 355531"/>
                <a:gd name="connsiteY14" fmla="*/ 137511 h 137511"/>
                <a:gd name="connsiteX15" fmla="*/ 61879 w 355531"/>
                <a:gd name="connsiteY15" fmla="*/ 137511 h 137511"/>
                <a:gd name="connsiteX16" fmla="*/ 61879 w 355531"/>
                <a:gd name="connsiteY16" fmla="*/ 116884 h 137511"/>
                <a:gd name="connsiteX17" fmla="*/ 0 w 355531"/>
                <a:gd name="connsiteY17" fmla="*/ 116884 h 137511"/>
                <a:gd name="connsiteX18" fmla="*/ 0 w 355531"/>
                <a:gd name="connsiteY18" fmla="*/ 20626 h 137511"/>
                <a:gd name="connsiteX19" fmla="*/ 61879 w 355531"/>
                <a:gd name="connsiteY19" fmla="*/ 20626 h 137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5531" h="137511">
                  <a:moveTo>
                    <a:pt x="27502" y="48129"/>
                  </a:moveTo>
                  <a:lnTo>
                    <a:pt x="27502" y="89382"/>
                  </a:lnTo>
                  <a:lnTo>
                    <a:pt x="61879" y="89382"/>
                  </a:lnTo>
                  <a:lnTo>
                    <a:pt x="61879" y="48129"/>
                  </a:lnTo>
                  <a:close/>
                  <a:moveTo>
                    <a:pt x="61879" y="0"/>
                  </a:moveTo>
                  <a:lnTo>
                    <a:pt x="226890" y="0"/>
                  </a:lnTo>
                  <a:cubicBezTo>
                    <a:pt x="239397" y="40"/>
                    <a:pt x="250302" y="8516"/>
                    <a:pt x="253429" y="20626"/>
                  </a:cubicBezTo>
                  <a:lnTo>
                    <a:pt x="288769" y="20626"/>
                  </a:lnTo>
                  <a:lnTo>
                    <a:pt x="288769" y="55004"/>
                  </a:lnTo>
                  <a:lnTo>
                    <a:pt x="355531" y="55004"/>
                  </a:lnTo>
                  <a:lnTo>
                    <a:pt x="355531" y="82506"/>
                  </a:lnTo>
                  <a:lnTo>
                    <a:pt x="288769" y="82506"/>
                  </a:lnTo>
                  <a:lnTo>
                    <a:pt x="288769" y="116884"/>
                  </a:lnTo>
                  <a:lnTo>
                    <a:pt x="253429" y="116884"/>
                  </a:lnTo>
                  <a:cubicBezTo>
                    <a:pt x="250302" y="128995"/>
                    <a:pt x="239397" y="137470"/>
                    <a:pt x="226890" y="137511"/>
                  </a:cubicBezTo>
                  <a:lnTo>
                    <a:pt x="61879" y="137511"/>
                  </a:lnTo>
                  <a:lnTo>
                    <a:pt x="61879" y="116884"/>
                  </a:lnTo>
                  <a:lnTo>
                    <a:pt x="0" y="116884"/>
                  </a:lnTo>
                  <a:lnTo>
                    <a:pt x="0" y="20626"/>
                  </a:lnTo>
                  <a:lnTo>
                    <a:pt x="61879" y="20626"/>
                  </a:lnTo>
                  <a:close/>
                </a:path>
              </a:pathLst>
            </a:custGeom>
            <a:solidFill>
              <a:srgbClr val="1F4E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/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B8D525EC-27B9-407D-9F35-8411B41F060A}"/>
                </a:ext>
              </a:extLst>
            </p:cNvPr>
            <p:cNvCxnSpPr>
              <a:cxnSpLocks/>
            </p:cNvCxnSpPr>
            <p:nvPr/>
          </p:nvCxnSpPr>
          <p:spPr>
            <a:xfrm>
              <a:off x="9358313" y="2740819"/>
              <a:ext cx="1024832" cy="0"/>
            </a:xfrm>
            <a:prstGeom prst="straightConnector1">
              <a:avLst/>
            </a:prstGeom>
            <a:ln w="28575">
              <a:solidFill>
                <a:srgbClr val="1F4E79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91B68D0D-CBD6-4E7C-A563-D6353671D10E}"/>
              </a:ext>
            </a:extLst>
          </p:cNvPr>
          <p:cNvSpPr txBox="1">
            <a:spLocks/>
          </p:cNvSpPr>
          <p:nvPr/>
        </p:nvSpPr>
        <p:spPr>
          <a:xfrm>
            <a:off x="9770993" y="4945436"/>
            <a:ext cx="650504" cy="37623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1000" dirty="0">
                <a:solidFill>
                  <a:srgbClr val="1F4E79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COM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C298D8-2FBB-4677-A9F7-C327CEDE3FB2}"/>
              </a:ext>
            </a:extLst>
          </p:cNvPr>
          <p:cNvSpPr/>
          <p:nvPr/>
        </p:nvSpPr>
        <p:spPr>
          <a:xfrm>
            <a:off x="9936670" y="5133555"/>
            <a:ext cx="357447" cy="13771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0" name="Graphic 16" descr="Home with solid fill">
            <a:extLst>
              <a:ext uri="{FF2B5EF4-FFF2-40B4-BE49-F238E27FC236}">
                <a16:creationId xmlns:a16="http://schemas.microsoft.com/office/drawing/2014/main" id="{15C103F7-28B8-45FA-9FA8-C40256E128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05632" y="4443070"/>
            <a:ext cx="1140844" cy="1140844"/>
          </a:xfrm>
          <a:prstGeom prst="rect">
            <a:avLst/>
          </a:prstGeom>
        </p:spPr>
      </p:pic>
      <p:sp>
        <p:nvSpPr>
          <p:cNvPr id="31" name="TextBox 23">
            <a:extLst>
              <a:ext uri="{FF2B5EF4-FFF2-40B4-BE49-F238E27FC236}">
                <a16:creationId xmlns:a16="http://schemas.microsoft.com/office/drawing/2014/main" id="{FB511CB9-3841-40DB-BD43-66F0760B5A53}"/>
              </a:ext>
            </a:extLst>
          </p:cNvPr>
          <p:cNvSpPr txBox="1"/>
          <p:nvPr/>
        </p:nvSpPr>
        <p:spPr>
          <a:xfrm>
            <a:off x="8625798" y="4828826"/>
            <a:ext cx="504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AC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470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4EDAF5-CB4F-476D-97D4-898A7F7153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Charging Modes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1898D-21E3-4C65-8D7B-7968C4A6429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886525" y="1788564"/>
            <a:ext cx="4748168" cy="187113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1400" dirty="0"/>
              <a:t>Charge with a charging station or at a wall terminal Communication with the vehicle and Three-phase current up to 63 A</a:t>
            </a:r>
          </a:p>
          <a:p>
            <a:pPr>
              <a:lnSpc>
                <a:spcPct val="100000"/>
              </a:lnSpc>
            </a:pPr>
            <a:r>
              <a:rPr lang="en-GB" sz="1400" dirty="0"/>
              <a:t>Type A: A fixed charging cable, connected to the vehicle</a:t>
            </a:r>
          </a:p>
          <a:p>
            <a:pPr>
              <a:lnSpc>
                <a:spcPct val="100000"/>
              </a:lnSpc>
            </a:pPr>
            <a:r>
              <a:rPr lang="en-GB" sz="1400" dirty="0"/>
              <a:t>Type B: Movable AC charging cable, with connector at each end</a:t>
            </a:r>
          </a:p>
          <a:p>
            <a:pPr>
              <a:lnSpc>
                <a:spcPct val="100000"/>
              </a:lnSpc>
            </a:pPr>
            <a:r>
              <a:rPr lang="en-GB" sz="1400" dirty="0"/>
              <a:t>Type C: cable fixed connection to charging station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825E22-905D-43D1-840F-DB43322518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EV Charging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C78E5DE6-1936-408F-8BB0-2DEFB17DC0C2}"/>
              </a:ext>
            </a:extLst>
          </p:cNvPr>
          <p:cNvSpPr/>
          <p:nvPr/>
        </p:nvSpPr>
        <p:spPr>
          <a:xfrm>
            <a:off x="-1905" y="1788564"/>
            <a:ext cx="2879609" cy="1871134"/>
          </a:xfrm>
          <a:custGeom>
            <a:avLst/>
            <a:gdLst>
              <a:gd name="connsiteX0" fmla="*/ 0 w 2162350"/>
              <a:gd name="connsiteY0" fmla="*/ 0 h 1871134"/>
              <a:gd name="connsiteX1" fmla="*/ 2162350 w 2162350"/>
              <a:gd name="connsiteY1" fmla="*/ 0 h 1871134"/>
              <a:gd name="connsiteX2" fmla="*/ 2162350 w 2162350"/>
              <a:gd name="connsiteY2" fmla="*/ 1871134 h 1871134"/>
              <a:gd name="connsiteX3" fmla="*/ 0 w 2162350"/>
              <a:gd name="connsiteY3" fmla="*/ 1871134 h 1871134"/>
              <a:gd name="connsiteX4" fmla="*/ 0 w 2162350"/>
              <a:gd name="connsiteY4" fmla="*/ 0 h 1871134"/>
              <a:gd name="connsiteX0" fmla="*/ 0 w 2879609"/>
              <a:gd name="connsiteY0" fmla="*/ 0 h 1871134"/>
              <a:gd name="connsiteX1" fmla="*/ 2879609 w 2879609"/>
              <a:gd name="connsiteY1" fmla="*/ 0 h 1871134"/>
              <a:gd name="connsiteX2" fmla="*/ 2162350 w 2879609"/>
              <a:gd name="connsiteY2" fmla="*/ 1871134 h 1871134"/>
              <a:gd name="connsiteX3" fmla="*/ 0 w 2879609"/>
              <a:gd name="connsiteY3" fmla="*/ 1871134 h 1871134"/>
              <a:gd name="connsiteX4" fmla="*/ 0 w 2879609"/>
              <a:gd name="connsiteY4" fmla="*/ 0 h 1871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79609" h="1871134">
                <a:moveTo>
                  <a:pt x="0" y="0"/>
                </a:moveTo>
                <a:lnTo>
                  <a:pt x="2879609" y="0"/>
                </a:lnTo>
                <a:lnTo>
                  <a:pt x="2162350" y="1871134"/>
                </a:lnTo>
                <a:lnTo>
                  <a:pt x="0" y="1871134"/>
                </a:lnTo>
                <a:lnTo>
                  <a:pt x="0" y="0"/>
                </a:lnTo>
                <a:close/>
              </a:path>
            </a:pathLst>
          </a:custGeom>
          <a:solidFill>
            <a:srgbClr val="1F4E79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544809C-A08A-422E-BBBA-4F4DEEA47BFB}"/>
              </a:ext>
            </a:extLst>
          </p:cNvPr>
          <p:cNvSpPr/>
          <p:nvPr/>
        </p:nvSpPr>
        <p:spPr>
          <a:xfrm>
            <a:off x="-1905" y="4165580"/>
            <a:ext cx="2879609" cy="1871134"/>
          </a:xfrm>
          <a:custGeom>
            <a:avLst/>
            <a:gdLst>
              <a:gd name="connsiteX0" fmla="*/ 0 w 2162350"/>
              <a:gd name="connsiteY0" fmla="*/ 0 h 1871134"/>
              <a:gd name="connsiteX1" fmla="*/ 2162350 w 2162350"/>
              <a:gd name="connsiteY1" fmla="*/ 0 h 1871134"/>
              <a:gd name="connsiteX2" fmla="*/ 2162350 w 2162350"/>
              <a:gd name="connsiteY2" fmla="*/ 1871134 h 1871134"/>
              <a:gd name="connsiteX3" fmla="*/ 0 w 2162350"/>
              <a:gd name="connsiteY3" fmla="*/ 1871134 h 1871134"/>
              <a:gd name="connsiteX4" fmla="*/ 0 w 2162350"/>
              <a:gd name="connsiteY4" fmla="*/ 0 h 1871134"/>
              <a:gd name="connsiteX0" fmla="*/ 0 w 2879609"/>
              <a:gd name="connsiteY0" fmla="*/ 0 h 1871134"/>
              <a:gd name="connsiteX1" fmla="*/ 2879609 w 2879609"/>
              <a:gd name="connsiteY1" fmla="*/ 0 h 1871134"/>
              <a:gd name="connsiteX2" fmla="*/ 2162350 w 2879609"/>
              <a:gd name="connsiteY2" fmla="*/ 1871134 h 1871134"/>
              <a:gd name="connsiteX3" fmla="*/ 0 w 2879609"/>
              <a:gd name="connsiteY3" fmla="*/ 1871134 h 1871134"/>
              <a:gd name="connsiteX4" fmla="*/ 0 w 2879609"/>
              <a:gd name="connsiteY4" fmla="*/ 0 h 1871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79609" h="1871134">
                <a:moveTo>
                  <a:pt x="0" y="0"/>
                </a:moveTo>
                <a:lnTo>
                  <a:pt x="2879609" y="0"/>
                </a:lnTo>
                <a:lnTo>
                  <a:pt x="2162350" y="1871134"/>
                </a:lnTo>
                <a:lnTo>
                  <a:pt x="0" y="1871134"/>
                </a:lnTo>
                <a:lnTo>
                  <a:pt x="0" y="0"/>
                </a:lnTo>
                <a:close/>
              </a:path>
            </a:pathLst>
          </a:custGeom>
          <a:solidFill>
            <a:srgbClr val="1F4E79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FAD3DBE-1963-4000-998F-15F4A5826D1C}"/>
              </a:ext>
            </a:extLst>
          </p:cNvPr>
          <p:cNvSpPr txBox="1">
            <a:spLocks/>
          </p:cNvSpPr>
          <p:nvPr/>
        </p:nvSpPr>
        <p:spPr>
          <a:xfrm>
            <a:off x="2886524" y="4165579"/>
            <a:ext cx="4748167" cy="187113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GB" sz="1400" dirty="0"/>
              <a:t>High-speed, High power, Fast charging</a:t>
            </a:r>
          </a:p>
          <a:p>
            <a:pPr fontAlgn="auto">
              <a:spcAft>
                <a:spcPts val="0"/>
              </a:spcAft>
            </a:pPr>
            <a:r>
              <a:rPr lang="en-GB" sz="1400" dirty="0"/>
              <a:t>Communication with vehicle</a:t>
            </a:r>
          </a:p>
          <a:p>
            <a:pPr fontAlgn="auto">
              <a:spcAft>
                <a:spcPts val="0"/>
              </a:spcAft>
            </a:pPr>
            <a:r>
              <a:rPr lang="en-GB" sz="1400" dirty="0"/>
              <a:t>AC / DC converter is installed in the charging station (OBC is bypassed)</a:t>
            </a:r>
          </a:p>
          <a:p>
            <a:pPr fontAlgn="auto">
              <a:spcAft>
                <a:spcPts val="0"/>
              </a:spcAft>
            </a:pPr>
            <a:r>
              <a:rPr lang="en-GB" sz="1400" dirty="0"/>
              <a:t>Contacts and the cable sections are larger</a:t>
            </a:r>
          </a:p>
          <a:p>
            <a:pPr fontAlgn="auto">
              <a:spcAft>
                <a:spcPts val="0"/>
              </a:spcAft>
            </a:pPr>
            <a:r>
              <a:rPr lang="en-GB" sz="1400" dirty="0"/>
              <a:t>Power transmission up to 250 kW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23EBE80-6EBA-40FD-B84C-0FCC14B5CA22}"/>
              </a:ext>
            </a:extLst>
          </p:cNvPr>
          <p:cNvSpPr txBox="1">
            <a:spLocks/>
          </p:cNvSpPr>
          <p:nvPr/>
        </p:nvSpPr>
        <p:spPr>
          <a:xfrm rot="16200000">
            <a:off x="-711974" y="2498633"/>
            <a:ext cx="1871134" cy="4509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700" b="1" kern="1200">
                <a:solidFill>
                  <a:srgbClr val="1F4E7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de-DE" dirty="0">
                <a:solidFill>
                  <a:schemeClr val="bg1"/>
                </a:solidFill>
              </a:rPr>
              <a:t>MODE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5A9659B-D09F-4B21-A7BC-5238FAD3EBC4}"/>
              </a:ext>
            </a:extLst>
          </p:cNvPr>
          <p:cNvSpPr txBox="1">
            <a:spLocks/>
          </p:cNvSpPr>
          <p:nvPr/>
        </p:nvSpPr>
        <p:spPr>
          <a:xfrm rot="16200000">
            <a:off x="-711975" y="4875647"/>
            <a:ext cx="1871136" cy="45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700" b="1" kern="1200">
                <a:solidFill>
                  <a:srgbClr val="1F4E7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de-DE" dirty="0">
                <a:solidFill>
                  <a:schemeClr val="bg1"/>
                </a:solidFill>
              </a:rPr>
              <a:t>MODE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6C86E25-6F17-4F46-BA8F-A4123BEECDA0}"/>
              </a:ext>
            </a:extLst>
          </p:cNvPr>
          <p:cNvSpPr txBox="1">
            <a:spLocks/>
          </p:cNvSpPr>
          <p:nvPr/>
        </p:nvSpPr>
        <p:spPr>
          <a:xfrm>
            <a:off x="730121" y="1992385"/>
            <a:ext cx="1430323" cy="14366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700" b="1" kern="1200">
                <a:solidFill>
                  <a:srgbClr val="1F4E7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de-DE" sz="11500" dirty="0">
                <a:solidFill>
                  <a:schemeClr val="bg1"/>
                </a:solidFill>
              </a:rPr>
              <a:t>3</a:t>
            </a:r>
            <a:endParaRPr lang="en-GB" sz="11500" dirty="0">
              <a:solidFill>
                <a:schemeClr val="bg1"/>
              </a:solidFill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7EB712A7-E5CC-4381-B4C3-D45E5B0D1D81}"/>
              </a:ext>
            </a:extLst>
          </p:cNvPr>
          <p:cNvSpPr txBox="1">
            <a:spLocks/>
          </p:cNvSpPr>
          <p:nvPr/>
        </p:nvSpPr>
        <p:spPr>
          <a:xfrm>
            <a:off x="722737" y="4455952"/>
            <a:ext cx="1430323" cy="14366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700" b="1" kern="1200">
                <a:solidFill>
                  <a:srgbClr val="1F4E7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de-DE" sz="11500" dirty="0">
                <a:solidFill>
                  <a:schemeClr val="bg1"/>
                </a:solidFill>
              </a:rPr>
              <a:t>4</a:t>
            </a:r>
            <a:endParaRPr lang="en-GB" sz="115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3F9E20-547F-41DB-9DA1-FE634DB6E8AB}"/>
              </a:ext>
            </a:extLst>
          </p:cNvPr>
          <p:cNvSpPr txBox="1"/>
          <p:nvPr/>
        </p:nvSpPr>
        <p:spPr>
          <a:xfrm rot="16200000">
            <a:off x="1341916" y="2461679"/>
            <a:ext cx="12463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  <a:latin typeface="DengXian Light" panose="02010600030101010101" pitchFamily="2" charset="-122"/>
                <a:ea typeface="DengXian Light" panose="02010600030101010101" pitchFamily="2" charset="-122"/>
              </a:rPr>
              <a:t>Level 2</a:t>
            </a:r>
            <a:endParaRPr lang="en-GB" sz="1400" dirty="0">
              <a:solidFill>
                <a:schemeClr val="bg1"/>
              </a:solidFill>
              <a:latin typeface="DengXian Light" panose="02010600030101010101" pitchFamily="2" charset="-122"/>
              <a:ea typeface="DengXian Light" panose="02010600030101010101" pitchFamily="2" charset="-12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5596413-8C9D-495D-A38B-9D7BBCF2BA1C}"/>
              </a:ext>
            </a:extLst>
          </p:cNvPr>
          <p:cNvSpPr txBox="1"/>
          <p:nvPr/>
        </p:nvSpPr>
        <p:spPr>
          <a:xfrm rot="16200000">
            <a:off x="1347624" y="4920676"/>
            <a:ext cx="12463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  <a:latin typeface="DengXian Light" panose="02010600030101010101" pitchFamily="2" charset="-122"/>
                <a:ea typeface="DengXian Light" panose="02010600030101010101" pitchFamily="2" charset="-122"/>
              </a:rPr>
              <a:t>Level 3</a:t>
            </a:r>
            <a:endParaRPr lang="en-GB" sz="1400" dirty="0">
              <a:solidFill>
                <a:schemeClr val="bg1"/>
              </a:solidFill>
              <a:latin typeface="DengXian Light" panose="02010600030101010101" pitchFamily="2" charset="-122"/>
              <a:ea typeface="DengXian Light" panose="02010600030101010101" pitchFamily="2" charset="-122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CB3AFAE-9D24-45DE-B597-378901001C66}"/>
              </a:ext>
            </a:extLst>
          </p:cNvPr>
          <p:cNvSpPr/>
          <p:nvPr/>
        </p:nvSpPr>
        <p:spPr>
          <a:xfrm>
            <a:off x="7642467" y="1775125"/>
            <a:ext cx="4549532" cy="1871134"/>
          </a:xfrm>
          <a:custGeom>
            <a:avLst/>
            <a:gdLst>
              <a:gd name="connsiteX0" fmla="*/ 717259 w 4549532"/>
              <a:gd name="connsiteY0" fmla="*/ 0 h 1871134"/>
              <a:gd name="connsiteX1" fmla="*/ 1585189 w 4549532"/>
              <a:gd name="connsiteY1" fmla="*/ 0 h 1871134"/>
              <a:gd name="connsiteX2" fmla="*/ 2879609 w 4549532"/>
              <a:gd name="connsiteY2" fmla="*/ 0 h 1871134"/>
              <a:gd name="connsiteX3" fmla="*/ 4549532 w 4549532"/>
              <a:gd name="connsiteY3" fmla="*/ 0 h 1871134"/>
              <a:gd name="connsiteX4" fmla="*/ 4549532 w 4549532"/>
              <a:gd name="connsiteY4" fmla="*/ 68770 h 1871134"/>
              <a:gd name="connsiteX5" fmla="*/ 3016094 w 4549532"/>
              <a:gd name="connsiteY5" fmla="*/ 68770 h 1871134"/>
              <a:gd name="connsiteX6" fmla="*/ 1827469 w 4549532"/>
              <a:gd name="connsiteY6" fmla="*/ 68770 h 1871134"/>
              <a:gd name="connsiteX7" fmla="*/ 1030476 w 4549532"/>
              <a:gd name="connsiteY7" fmla="*/ 68770 h 1871134"/>
              <a:gd name="connsiteX8" fmla="*/ 371840 w 4549532"/>
              <a:gd name="connsiteY8" fmla="*/ 1786972 h 1871134"/>
              <a:gd name="connsiteX9" fmla="*/ 1827469 w 4549532"/>
              <a:gd name="connsiteY9" fmla="*/ 1786972 h 1871134"/>
              <a:gd name="connsiteX10" fmla="*/ 3016094 w 4549532"/>
              <a:gd name="connsiteY10" fmla="*/ 1786972 h 1871134"/>
              <a:gd name="connsiteX11" fmla="*/ 4549532 w 4549532"/>
              <a:gd name="connsiteY11" fmla="*/ 1786972 h 1871134"/>
              <a:gd name="connsiteX12" fmla="*/ 4549532 w 4549532"/>
              <a:gd name="connsiteY12" fmla="*/ 1871134 h 1871134"/>
              <a:gd name="connsiteX13" fmla="*/ 2879609 w 4549532"/>
              <a:gd name="connsiteY13" fmla="*/ 1871134 h 1871134"/>
              <a:gd name="connsiteX14" fmla="*/ 1585189 w 4549532"/>
              <a:gd name="connsiteY14" fmla="*/ 1871134 h 1871134"/>
              <a:gd name="connsiteX15" fmla="*/ 0 w 4549532"/>
              <a:gd name="connsiteY15" fmla="*/ 1871134 h 1871134"/>
              <a:gd name="connsiteX16" fmla="*/ 717259 w 4549532"/>
              <a:gd name="connsiteY16" fmla="*/ 0 h 1871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49532" h="1871134">
                <a:moveTo>
                  <a:pt x="717259" y="0"/>
                </a:moveTo>
                <a:lnTo>
                  <a:pt x="1585189" y="0"/>
                </a:lnTo>
                <a:lnTo>
                  <a:pt x="2879609" y="0"/>
                </a:lnTo>
                <a:lnTo>
                  <a:pt x="4549532" y="0"/>
                </a:lnTo>
                <a:lnTo>
                  <a:pt x="4549532" y="68770"/>
                </a:lnTo>
                <a:lnTo>
                  <a:pt x="3016094" y="68770"/>
                </a:lnTo>
                <a:lnTo>
                  <a:pt x="1827469" y="68770"/>
                </a:lnTo>
                <a:lnTo>
                  <a:pt x="1030476" y="68770"/>
                </a:lnTo>
                <a:lnTo>
                  <a:pt x="371840" y="1786972"/>
                </a:lnTo>
                <a:lnTo>
                  <a:pt x="1827469" y="1786972"/>
                </a:lnTo>
                <a:lnTo>
                  <a:pt x="3016094" y="1786972"/>
                </a:lnTo>
                <a:lnTo>
                  <a:pt x="4549532" y="1786972"/>
                </a:lnTo>
                <a:lnTo>
                  <a:pt x="4549532" y="1871134"/>
                </a:lnTo>
                <a:lnTo>
                  <a:pt x="2879609" y="1871134"/>
                </a:lnTo>
                <a:lnTo>
                  <a:pt x="1585189" y="1871134"/>
                </a:lnTo>
                <a:lnTo>
                  <a:pt x="0" y="1871134"/>
                </a:lnTo>
                <a:lnTo>
                  <a:pt x="717259" y="0"/>
                </a:lnTo>
                <a:close/>
              </a:path>
            </a:pathLst>
          </a:custGeom>
          <a:solidFill>
            <a:srgbClr val="1F4E79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E8E987A-C7BB-46FE-AB6E-CCB7ECEB64F2}"/>
              </a:ext>
            </a:extLst>
          </p:cNvPr>
          <p:cNvSpPr/>
          <p:nvPr/>
        </p:nvSpPr>
        <p:spPr>
          <a:xfrm>
            <a:off x="7642468" y="4165579"/>
            <a:ext cx="4549532" cy="1871134"/>
          </a:xfrm>
          <a:custGeom>
            <a:avLst/>
            <a:gdLst>
              <a:gd name="connsiteX0" fmla="*/ 717259 w 4549532"/>
              <a:gd name="connsiteY0" fmla="*/ 0 h 1871134"/>
              <a:gd name="connsiteX1" fmla="*/ 1585189 w 4549532"/>
              <a:gd name="connsiteY1" fmla="*/ 0 h 1871134"/>
              <a:gd name="connsiteX2" fmla="*/ 2879609 w 4549532"/>
              <a:gd name="connsiteY2" fmla="*/ 0 h 1871134"/>
              <a:gd name="connsiteX3" fmla="*/ 4549532 w 4549532"/>
              <a:gd name="connsiteY3" fmla="*/ 0 h 1871134"/>
              <a:gd name="connsiteX4" fmla="*/ 4549532 w 4549532"/>
              <a:gd name="connsiteY4" fmla="*/ 68770 h 1871134"/>
              <a:gd name="connsiteX5" fmla="*/ 3016094 w 4549532"/>
              <a:gd name="connsiteY5" fmla="*/ 68770 h 1871134"/>
              <a:gd name="connsiteX6" fmla="*/ 1827469 w 4549532"/>
              <a:gd name="connsiteY6" fmla="*/ 68770 h 1871134"/>
              <a:gd name="connsiteX7" fmla="*/ 1030476 w 4549532"/>
              <a:gd name="connsiteY7" fmla="*/ 68770 h 1871134"/>
              <a:gd name="connsiteX8" fmla="*/ 371840 w 4549532"/>
              <a:gd name="connsiteY8" fmla="*/ 1786972 h 1871134"/>
              <a:gd name="connsiteX9" fmla="*/ 1827469 w 4549532"/>
              <a:gd name="connsiteY9" fmla="*/ 1786972 h 1871134"/>
              <a:gd name="connsiteX10" fmla="*/ 3016094 w 4549532"/>
              <a:gd name="connsiteY10" fmla="*/ 1786972 h 1871134"/>
              <a:gd name="connsiteX11" fmla="*/ 4549532 w 4549532"/>
              <a:gd name="connsiteY11" fmla="*/ 1786972 h 1871134"/>
              <a:gd name="connsiteX12" fmla="*/ 4549532 w 4549532"/>
              <a:gd name="connsiteY12" fmla="*/ 1871134 h 1871134"/>
              <a:gd name="connsiteX13" fmla="*/ 2879609 w 4549532"/>
              <a:gd name="connsiteY13" fmla="*/ 1871134 h 1871134"/>
              <a:gd name="connsiteX14" fmla="*/ 1585189 w 4549532"/>
              <a:gd name="connsiteY14" fmla="*/ 1871134 h 1871134"/>
              <a:gd name="connsiteX15" fmla="*/ 0 w 4549532"/>
              <a:gd name="connsiteY15" fmla="*/ 1871134 h 1871134"/>
              <a:gd name="connsiteX16" fmla="*/ 717259 w 4549532"/>
              <a:gd name="connsiteY16" fmla="*/ 0 h 1871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49532" h="1871134">
                <a:moveTo>
                  <a:pt x="717259" y="0"/>
                </a:moveTo>
                <a:lnTo>
                  <a:pt x="1585189" y="0"/>
                </a:lnTo>
                <a:lnTo>
                  <a:pt x="2879609" y="0"/>
                </a:lnTo>
                <a:lnTo>
                  <a:pt x="4549532" y="0"/>
                </a:lnTo>
                <a:lnTo>
                  <a:pt x="4549532" y="68770"/>
                </a:lnTo>
                <a:lnTo>
                  <a:pt x="3016094" y="68770"/>
                </a:lnTo>
                <a:lnTo>
                  <a:pt x="1827469" y="68770"/>
                </a:lnTo>
                <a:lnTo>
                  <a:pt x="1030476" y="68770"/>
                </a:lnTo>
                <a:lnTo>
                  <a:pt x="371840" y="1786972"/>
                </a:lnTo>
                <a:lnTo>
                  <a:pt x="1827469" y="1786972"/>
                </a:lnTo>
                <a:lnTo>
                  <a:pt x="3016094" y="1786972"/>
                </a:lnTo>
                <a:lnTo>
                  <a:pt x="4549532" y="1786972"/>
                </a:lnTo>
                <a:lnTo>
                  <a:pt x="4549532" y="1871134"/>
                </a:lnTo>
                <a:lnTo>
                  <a:pt x="2879609" y="1871134"/>
                </a:lnTo>
                <a:lnTo>
                  <a:pt x="1585189" y="1871134"/>
                </a:lnTo>
                <a:lnTo>
                  <a:pt x="0" y="1871134"/>
                </a:lnTo>
                <a:lnTo>
                  <a:pt x="717259" y="0"/>
                </a:lnTo>
                <a:close/>
              </a:path>
            </a:pathLst>
          </a:custGeom>
          <a:solidFill>
            <a:srgbClr val="1F4E79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21" name="Graphic 20" descr="Car with solid fill">
            <a:extLst>
              <a:ext uri="{FF2B5EF4-FFF2-40B4-BE49-F238E27FC236}">
                <a16:creationId xmlns:a16="http://schemas.microsoft.com/office/drawing/2014/main" id="{4ED93C35-49E1-48BF-99F6-08575638DD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2408" y="2179844"/>
            <a:ext cx="1066217" cy="1066217"/>
          </a:xfrm>
          <a:prstGeom prst="rect">
            <a:avLst/>
          </a:prstGeom>
        </p:spPr>
      </p:pic>
      <p:pic>
        <p:nvPicPr>
          <p:cNvPr id="22" name="Graphic 21" descr="Car with solid fill">
            <a:extLst>
              <a:ext uri="{FF2B5EF4-FFF2-40B4-BE49-F238E27FC236}">
                <a16:creationId xmlns:a16="http://schemas.microsoft.com/office/drawing/2014/main" id="{089BFE59-7B58-4427-A0FA-3EE08ABF59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2408" y="4568035"/>
            <a:ext cx="1066217" cy="1066217"/>
          </a:xfrm>
          <a:prstGeom prst="rect">
            <a:avLst/>
          </a:prstGeom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B87585ED-65A9-4C10-A61D-1EA9956D1FB7}"/>
              </a:ext>
            </a:extLst>
          </p:cNvPr>
          <p:cNvSpPr/>
          <p:nvPr/>
        </p:nvSpPr>
        <p:spPr>
          <a:xfrm>
            <a:off x="8758238" y="4648320"/>
            <a:ext cx="509137" cy="852488"/>
          </a:xfrm>
          <a:custGeom>
            <a:avLst/>
            <a:gdLst>
              <a:gd name="connsiteX0" fmla="*/ 80738 w 509137"/>
              <a:gd name="connsiteY0" fmla="*/ 38097 h 852488"/>
              <a:gd name="connsiteX1" fmla="*/ 37874 w 509137"/>
              <a:gd name="connsiteY1" fmla="*/ 80961 h 852488"/>
              <a:gd name="connsiteX2" fmla="*/ 37874 w 509137"/>
              <a:gd name="connsiteY2" fmla="*/ 295275 h 852488"/>
              <a:gd name="connsiteX3" fmla="*/ 471261 w 509137"/>
              <a:gd name="connsiteY3" fmla="*/ 295275 h 852488"/>
              <a:gd name="connsiteX4" fmla="*/ 471261 w 509137"/>
              <a:gd name="connsiteY4" fmla="*/ 80961 h 852488"/>
              <a:gd name="connsiteX5" fmla="*/ 428397 w 509137"/>
              <a:gd name="connsiteY5" fmla="*/ 38097 h 852488"/>
              <a:gd name="connsiteX6" fmla="*/ 84858 w 509137"/>
              <a:gd name="connsiteY6" fmla="*/ 0 h 852488"/>
              <a:gd name="connsiteX7" fmla="*/ 424279 w 509137"/>
              <a:gd name="connsiteY7" fmla="*/ 0 h 852488"/>
              <a:gd name="connsiteX8" fmla="*/ 509137 w 509137"/>
              <a:gd name="connsiteY8" fmla="*/ 84858 h 852488"/>
              <a:gd name="connsiteX9" fmla="*/ 509137 w 509137"/>
              <a:gd name="connsiteY9" fmla="*/ 852488 h 852488"/>
              <a:gd name="connsiteX10" fmla="*/ 0 w 509137"/>
              <a:gd name="connsiteY10" fmla="*/ 852488 h 852488"/>
              <a:gd name="connsiteX11" fmla="*/ 0 w 509137"/>
              <a:gd name="connsiteY11" fmla="*/ 84858 h 852488"/>
              <a:gd name="connsiteX12" fmla="*/ 84858 w 509137"/>
              <a:gd name="connsiteY12" fmla="*/ 0 h 852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09137" h="852488">
                <a:moveTo>
                  <a:pt x="80738" y="38097"/>
                </a:moveTo>
                <a:cubicBezTo>
                  <a:pt x="57065" y="38097"/>
                  <a:pt x="37874" y="57288"/>
                  <a:pt x="37874" y="80961"/>
                </a:cubicBezTo>
                <a:lnTo>
                  <a:pt x="37874" y="295275"/>
                </a:lnTo>
                <a:lnTo>
                  <a:pt x="471261" y="295275"/>
                </a:lnTo>
                <a:lnTo>
                  <a:pt x="471261" y="80961"/>
                </a:lnTo>
                <a:cubicBezTo>
                  <a:pt x="471261" y="57288"/>
                  <a:pt x="452070" y="38097"/>
                  <a:pt x="428397" y="38097"/>
                </a:cubicBezTo>
                <a:close/>
                <a:moveTo>
                  <a:pt x="84858" y="0"/>
                </a:moveTo>
                <a:lnTo>
                  <a:pt x="424279" y="0"/>
                </a:lnTo>
                <a:cubicBezTo>
                  <a:pt x="471145" y="0"/>
                  <a:pt x="509137" y="37992"/>
                  <a:pt x="509137" y="84858"/>
                </a:cubicBezTo>
                <a:lnTo>
                  <a:pt x="509137" y="852488"/>
                </a:lnTo>
                <a:lnTo>
                  <a:pt x="0" y="852488"/>
                </a:lnTo>
                <a:lnTo>
                  <a:pt x="0" y="84858"/>
                </a:lnTo>
                <a:cubicBezTo>
                  <a:pt x="0" y="37992"/>
                  <a:pt x="37992" y="0"/>
                  <a:pt x="84858" y="0"/>
                </a:cubicBezTo>
                <a:close/>
              </a:path>
            </a:pathLst>
          </a:cu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B39646D-E5ED-4CE8-AA1E-88B4EB2FE8E1}"/>
              </a:ext>
            </a:extLst>
          </p:cNvPr>
          <p:cNvSpPr/>
          <p:nvPr/>
        </p:nvSpPr>
        <p:spPr>
          <a:xfrm>
            <a:off x="8716394" y="2189323"/>
            <a:ext cx="509137" cy="852488"/>
          </a:xfrm>
          <a:custGeom>
            <a:avLst/>
            <a:gdLst>
              <a:gd name="connsiteX0" fmla="*/ 80738 w 509137"/>
              <a:gd name="connsiteY0" fmla="*/ 38097 h 852488"/>
              <a:gd name="connsiteX1" fmla="*/ 37874 w 509137"/>
              <a:gd name="connsiteY1" fmla="*/ 80961 h 852488"/>
              <a:gd name="connsiteX2" fmla="*/ 37874 w 509137"/>
              <a:gd name="connsiteY2" fmla="*/ 295275 h 852488"/>
              <a:gd name="connsiteX3" fmla="*/ 471261 w 509137"/>
              <a:gd name="connsiteY3" fmla="*/ 295275 h 852488"/>
              <a:gd name="connsiteX4" fmla="*/ 471261 w 509137"/>
              <a:gd name="connsiteY4" fmla="*/ 80961 h 852488"/>
              <a:gd name="connsiteX5" fmla="*/ 428397 w 509137"/>
              <a:gd name="connsiteY5" fmla="*/ 38097 h 852488"/>
              <a:gd name="connsiteX6" fmla="*/ 84858 w 509137"/>
              <a:gd name="connsiteY6" fmla="*/ 0 h 852488"/>
              <a:gd name="connsiteX7" fmla="*/ 424279 w 509137"/>
              <a:gd name="connsiteY7" fmla="*/ 0 h 852488"/>
              <a:gd name="connsiteX8" fmla="*/ 509137 w 509137"/>
              <a:gd name="connsiteY8" fmla="*/ 84858 h 852488"/>
              <a:gd name="connsiteX9" fmla="*/ 509137 w 509137"/>
              <a:gd name="connsiteY9" fmla="*/ 852488 h 852488"/>
              <a:gd name="connsiteX10" fmla="*/ 0 w 509137"/>
              <a:gd name="connsiteY10" fmla="*/ 852488 h 852488"/>
              <a:gd name="connsiteX11" fmla="*/ 0 w 509137"/>
              <a:gd name="connsiteY11" fmla="*/ 84858 h 852488"/>
              <a:gd name="connsiteX12" fmla="*/ 84858 w 509137"/>
              <a:gd name="connsiteY12" fmla="*/ 0 h 852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09137" h="852488">
                <a:moveTo>
                  <a:pt x="80738" y="38097"/>
                </a:moveTo>
                <a:cubicBezTo>
                  <a:pt x="57065" y="38097"/>
                  <a:pt x="37874" y="57288"/>
                  <a:pt x="37874" y="80961"/>
                </a:cubicBezTo>
                <a:lnTo>
                  <a:pt x="37874" y="295275"/>
                </a:lnTo>
                <a:lnTo>
                  <a:pt x="471261" y="295275"/>
                </a:lnTo>
                <a:lnTo>
                  <a:pt x="471261" y="80961"/>
                </a:lnTo>
                <a:cubicBezTo>
                  <a:pt x="471261" y="57288"/>
                  <a:pt x="452070" y="38097"/>
                  <a:pt x="428397" y="38097"/>
                </a:cubicBezTo>
                <a:close/>
                <a:moveTo>
                  <a:pt x="84858" y="0"/>
                </a:moveTo>
                <a:lnTo>
                  <a:pt x="424279" y="0"/>
                </a:lnTo>
                <a:cubicBezTo>
                  <a:pt x="471145" y="0"/>
                  <a:pt x="509137" y="37992"/>
                  <a:pt x="509137" y="84858"/>
                </a:cubicBezTo>
                <a:lnTo>
                  <a:pt x="509137" y="852488"/>
                </a:lnTo>
                <a:lnTo>
                  <a:pt x="0" y="852488"/>
                </a:lnTo>
                <a:lnTo>
                  <a:pt x="0" y="84858"/>
                </a:lnTo>
                <a:cubicBezTo>
                  <a:pt x="0" y="37992"/>
                  <a:pt x="37992" y="0"/>
                  <a:pt x="84858" y="0"/>
                </a:cubicBezTo>
                <a:close/>
              </a:path>
            </a:pathLst>
          </a:cu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932E23-7C95-4727-8998-DFAF6C198C17}"/>
              </a:ext>
            </a:extLst>
          </p:cNvPr>
          <p:cNvSpPr txBox="1"/>
          <p:nvPr/>
        </p:nvSpPr>
        <p:spPr>
          <a:xfrm>
            <a:off x="8720706" y="2539465"/>
            <a:ext cx="504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AC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4CE1B5B-EEBA-4B63-BD56-789EA65C7AD7}"/>
              </a:ext>
            </a:extLst>
          </p:cNvPr>
          <p:cNvSpPr txBox="1"/>
          <p:nvPr/>
        </p:nvSpPr>
        <p:spPr>
          <a:xfrm>
            <a:off x="8762550" y="4989593"/>
            <a:ext cx="542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DC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5F9CAF1C-ABEF-4B51-80CA-68E87417ABA1}"/>
              </a:ext>
            </a:extLst>
          </p:cNvPr>
          <p:cNvSpPr/>
          <p:nvPr/>
        </p:nvSpPr>
        <p:spPr>
          <a:xfrm rot="10800000">
            <a:off x="10383145" y="2671875"/>
            <a:ext cx="355531" cy="137511"/>
          </a:xfrm>
          <a:custGeom>
            <a:avLst/>
            <a:gdLst>
              <a:gd name="connsiteX0" fmla="*/ 27502 w 355531"/>
              <a:gd name="connsiteY0" fmla="*/ 48129 h 137511"/>
              <a:gd name="connsiteX1" fmla="*/ 27502 w 355531"/>
              <a:gd name="connsiteY1" fmla="*/ 89382 h 137511"/>
              <a:gd name="connsiteX2" fmla="*/ 61879 w 355531"/>
              <a:gd name="connsiteY2" fmla="*/ 89382 h 137511"/>
              <a:gd name="connsiteX3" fmla="*/ 61879 w 355531"/>
              <a:gd name="connsiteY3" fmla="*/ 48129 h 137511"/>
              <a:gd name="connsiteX4" fmla="*/ 61879 w 355531"/>
              <a:gd name="connsiteY4" fmla="*/ 0 h 137511"/>
              <a:gd name="connsiteX5" fmla="*/ 226890 w 355531"/>
              <a:gd name="connsiteY5" fmla="*/ 0 h 137511"/>
              <a:gd name="connsiteX6" fmla="*/ 253429 w 355531"/>
              <a:gd name="connsiteY6" fmla="*/ 20626 h 137511"/>
              <a:gd name="connsiteX7" fmla="*/ 288769 w 355531"/>
              <a:gd name="connsiteY7" fmla="*/ 20626 h 137511"/>
              <a:gd name="connsiteX8" fmla="*/ 288769 w 355531"/>
              <a:gd name="connsiteY8" fmla="*/ 55004 h 137511"/>
              <a:gd name="connsiteX9" fmla="*/ 355531 w 355531"/>
              <a:gd name="connsiteY9" fmla="*/ 55004 h 137511"/>
              <a:gd name="connsiteX10" fmla="*/ 355531 w 355531"/>
              <a:gd name="connsiteY10" fmla="*/ 82506 h 137511"/>
              <a:gd name="connsiteX11" fmla="*/ 288769 w 355531"/>
              <a:gd name="connsiteY11" fmla="*/ 82506 h 137511"/>
              <a:gd name="connsiteX12" fmla="*/ 288769 w 355531"/>
              <a:gd name="connsiteY12" fmla="*/ 116884 h 137511"/>
              <a:gd name="connsiteX13" fmla="*/ 253429 w 355531"/>
              <a:gd name="connsiteY13" fmla="*/ 116884 h 137511"/>
              <a:gd name="connsiteX14" fmla="*/ 226890 w 355531"/>
              <a:gd name="connsiteY14" fmla="*/ 137511 h 137511"/>
              <a:gd name="connsiteX15" fmla="*/ 61879 w 355531"/>
              <a:gd name="connsiteY15" fmla="*/ 137511 h 137511"/>
              <a:gd name="connsiteX16" fmla="*/ 61879 w 355531"/>
              <a:gd name="connsiteY16" fmla="*/ 116884 h 137511"/>
              <a:gd name="connsiteX17" fmla="*/ 0 w 355531"/>
              <a:gd name="connsiteY17" fmla="*/ 116884 h 137511"/>
              <a:gd name="connsiteX18" fmla="*/ 0 w 355531"/>
              <a:gd name="connsiteY18" fmla="*/ 20626 h 137511"/>
              <a:gd name="connsiteX19" fmla="*/ 61879 w 355531"/>
              <a:gd name="connsiteY19" fmla="*/ 20626 h 137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5531" h="137511">
                <a:moveTo>
                  <a:pt x="27502" y="48129"/>
                </a:moveTo>
                <a:lnTo>
                  <a:pt x="27502" y="89382"/>
                </a:lnTo>
                <a:lnTo>
                  <a:pt x="61879" y="89382"/>
                </a:lnTo>
                <a:lnTo>
                  <a:pt x="61879" y="48129"/>
                </a:lnTo>
                <a:close/>
                <a:moveTo>
                  <a:pt x="61879" y="0"/>
                </a:moveTo>
                <a:lnTo>
                  <a:pt x="226890" y="0"/>
                </a:lnTo>
                <a:cubicBezTo>
                  <a:pt x="239397" y="40"/>
                  <a:pt x="250302" y="8516"/>
                  <a:pt x="253429" y="20626"/>
                </a:cubicBezTo>
                <a:lnTo>
                  <a:pt x="288769" y="20626"/>
                </a:lnTo>
                <a:lnTo>
                  <a:pt x="288769" y="55004"/>
                </a:lnTo>
                <a:lnTo>
                  <a:pt x="355531" y="55004"/>
                </a:lnTo>
                <a:lnTo>
                  <a:pt x="355531" y="82506"/>
                </a:lnTo>
                <a:lnTo>
                  <a:pt x="288769" y="82506"/>
                </a:lnTo>
                <a:lnTo>
                  <a:pt x="288769" y="116884"/>
                </a:lnTo>
                <a:lnTo>
                  <a:pt x="253429" y="116884"/>
                </a:lnTo>
                <a:cubicBezTo>
                  <a:pt x="250302" y="128995"/>
                  <a:pt x="239397" y="137470"/>
                  <a:pt x="226890" y="137511"/>
                </a:cubicBezTo>
                <a:lnTo>
                  <a:pt x="61879" y="137511"/>
                </a:lnTo>
                <a:lnTo>
                  <a:pt x="61879" y="116884"/>
                </a:lnTo>
                <a:lnTo>
                  <a:pt x="0" y="116884"/>
                </a:lnTo>
                <a:lnTo>
                  <a:pt x="0" y="20626"/>
                </a:lnTo>
                <a:lnTo>
                  <a:pt x="61879" y="20626"/>
                </a:lnTo>
                <a:close/>
              </a:path>
            </a:pathLst>
          </a:cu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6BCCE22E-84B4-45FC-B09A-18FF4EDB1F23}"/>
              </a:ext>
            </a:extLst>
          </p:cNvPr>
          <p:cNvSpPr/>
          <p:nvPr/>
        </p:nvSpPr>
        <p:spPr>
          <a:xfrm rot="10800000">
            <a:off x="10383145" y="5036748"/>
            <a:ext cx="355531" cy="137511"/>
          </a:xfrm>
          <a:custGeom>
            <a:avLst/>
            <a:gdLst>
              <a:gd name="connsiteX0" fmla="*/ 27502 w 355531"/>
              <a:gd name="connsiteY0" fmla="*/ 48129 h 137511"/>
              <a:gd name="connsiteX1" fmla="*/ 27502 w 355531"/>
              <a:gd name="connsiteY1" fmla="*/ 89382 h 137511"/>
              <a:gd name="connsiteX2" fmla="*/ 61879 w 355531"/>
              <a:gd name="connsiteY2" fmla="*/ 89382 h 137511"/>
              <a:gd name="connsiteX3" fmla="*/ 61879 w 355531"/>
              <a:gd name="connsiteY3" fmla="*/ 48129 h 137511"/>
              <a:gd name="connsiteX4" fmla="*/ 61879 w 355531"/>
              <a:gd name="connsiteY4" fmla="*/ 0 h 137511"/>
              <a:gd name="connsiteX5" fmla="*/ 226890 w 355531"/>
              <a:gd name="connsiteY5" fmla="*/ 0 h 137511"/>
              <a:gd name="connsiteX6" fmla="*/ 253429 w 355531"/>
              <a:gd name="connsiteY6" fmla="*/ 20626 h 137511"/>
              <a:gd name="connsiteX7" fmla="*/ 288769 w 355531"/>
              <a:gd name="connsiteY7" fmla="*/ 20626 h 137511"/>
              <a:gd name="connsiteX8" fmla="*/ 288769 w 355531"/>
              <a:gd name="connsiteY8" fmla="*/ 55004 h 137511"/>
              <a:gd name="connsiteX9" fmla="*/ 355531 w 355531"/>
              <a:gd name="connsiteY9" fmla="*/ 55004 h 137511"/>
              <a:gd name="connsiteX10" fmla="*/ 355531 w 355531"/>
              <a:gd name="connsiteY10" fmla="*/ 82506 h 137511"/>
              <a:gd name="connsiteX11" fmla="*/ 288769 w 355531"/>
              <a:gd name="connsiteY11" fmla="*/ 82506 h 137511"/>
              <a:gd name="connsiteX12" fmla="*/ 288769 w 355531"/>
              <a:gd name="connsiteY12" fmla="*/ 116884 h 137511"/>
              <a:gd name="connsiteX13" fmla="*/ 253429 w 355531"/>
              <a:gd name="connsiteY13" fmla="*/ 116884 h 137511"/>
              <a:gd name="connsiteX14" fmla="*/ 226890 w 355531"/>
              <a:gd name="connsiteY14" fmla="*/ 137511 h 137511"/>
              <a:gd name="connsiteX15" fmla="*/ 61879 w 355531"/>
              <a:gd name="connsiteY15" fmla="*/ 137511 h 137511"/>
              <a:gd name="connsiteX16" fmla="*/ 61879 w 355531"/>
              <a:gd name="connsiteY16" fmla="*/ 116884 h 137511"/>
              <a:gd name="connsiteX17" fmla="*/ 0 w 355531"/>
              <a:gd name="connsiteY17" fmla="*/ 116884 h 137511"/>
              <a:gd name="connsiteX18" fmla="*/ 0 w 355531"/>
              <a:gd name="connsiteY18" fmla="*/ 20626 h 137511"/>
              <a:gd name="connsiteX19" fmla="*/ 61879 w 355531"/>
              <a:gd name="connsiteY19" fmla="*/ 20626 h 137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5531" h="137511">
                <a:moveTo>
                  <a:pt x="27502" y="48129"/>
                </a:moveTo>
                <a:lnTo>
                  <a:pt x="27502" y="89382"/>
                </a:lnTo>
                <a:lnTo>
                  <a:pt x="61879" y="89382"/>
                </a:lnTo>
                <a:lnTo>
                  <a:pt x="61879" y="48129"/>
                </a:lnTo>
                <a:close/>
                <a:moveTo>
                  <a:pt x="61879" y="0"/>
                </a:moveTo>
                <a:lnTo>
                  <a:pt x="226890" y="0"/>
                </a:lnTo>
                <a:cubicBezTo>
                  <a:pt x="239397" y="40"/>
                  <a:pt x="250302" y="8516"/>
                  <a:pt x="253429" y="20626"/>
                </a:cubicBezTo>
                <a:lnTo>
                  <a:pt x="288769" y="20626"/>
                </a:lnTo>
                <a:lnTo>
                  <a:pt x="288769" y="55004"/>
                </a:lnTo>
                <a:lnTo>
                  <a:pt x="355531" y="55004"/>
                </a:lnTo>
                <a:lnTo>
                  <a:pt x="355531" y="82506"/>
                </a:lnTo>
                <a:lnTo>
                  <a:pt x="288769" y="82506"/>
                </a:lnTo>
                <a:lnTo>
                  <a:pt x="288769" y="116884"/>
                </a:lnTo>
                <a:lnTo>
                  <a:pt x="253429" y="116884"/>
                </a:lnTo>
                <a:cubicBezTo>
                  <a:pt x="250302" y="128995"/>
                  <a:pt x="239397" y="137470"/>
                  <a:pt x="226890" y="137511"/>
                </a:cubicBezTo>
                <a:lnTo>
                  <a:pt x="61879" y="137511"/>
                </a:lnTo>
                <a:lnTo>
                  <a:pt x="61879" y="116884"/>
                </a:lnTo>
                <a:lnTo>
                  <a:pt x="0" y="116884"/>
                </a:lnTo>
                <a:lnTo>
                  <a:pt x="0" y="20626"/>
                </a:lnTo>
                <a:lnTo>
                  <a:pt x="61879" y="20626"/>
                </a:lnTo>
                <a:close/>
              </a:path>
            </a:pathLst>
          </a:cu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58B3161-F9ED-4731-9AE4-82B4BE2B5D96}"/>
              </a:ext>
            </a:extLst>
          </p:cNvPr>
          <p:cNvCxnSpPr>
            <a:cxnSpLocks/>
          </p:cNvCxnSpPr>
          <p:nvPr/>
        </p:nvCxnSpPr>
        <p:spPr>
          <a:xfrm>
            <a:off x="9225531" y="2740819"/>
            <a:ext cx="1157614" cy="0"/>
          </a:xfrm>
          <a:prstGeom prst="straightConnector1">
            <a:avLst/>
          </a:prstGeom>
          <a:ln w="28575">
            <a:solidFill>
              <a:srgbClr val="1F4E79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E0E0CEF-B9DD-4B7F-9FE5-0CE3510957FE}"/>
              </a:ext>
            </a:extLst>
          </p:cNvPr>
          <p:cNvCxnSpPr>
            <a:cxnSpLocks/>
          </p:cNvCxnSpPr>
          <p:nvPr/>
        </p:nvCxnSpPr>
        <p:spPr>
          <a:xfrm>
            <a:off x="9225531" y="5103019"/>
            <a:ext cx="1210954" cy="0"/>
          </a:xfrm>
          <a:prstGeom prst="straightConnector1">
            <a:avLst/>
          </a:prstGeom>
          <a:ln w="28575">
            <a:solidFill>
              <a:srgbClr val="1F4E79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2A702D4E-C2E1-4BD1-8B47-A33F527BEBB2}"/>
              </a:ext>
            </a:extLst>
          </p:cNvPr>
          <p:cNvSpPr txBox="1">
            <a:spLocks/>
          </p:cNvSpPr>
          <p:nvPr/>
        </p:nvSpPr>
        <p:spPr>
          <a:xfrm>
            <a:off x="9718156" y="4886445"/>
            <a:ext cx="650504" cy="37623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1000" dirty="0">
                <a:solidFill>
                  <a:srgbClr val="1F4E79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COM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EDC0AD6A-E740-48E4-901A-D9B4DF87F0D3}"/>
              </a:ext>
            </a:extLst>
          </p:cNvPr>
          <p:cNvSpPr txBox="1">
            <a:spLocks/>
          </p:cNvSpPr>
          <p:nvPr/>
        </p:nvSpPr>
        <p:spPr>
          <a:xfrm>
            <a:off x="9718156" y="2522573"/>
            <a:ext cx="650504" cy="37623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00479D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1000" dirty="0">
                <a:solidFill>
                  <a:srgbClr val="1F4E79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COM</a:t>
            </a:r>
          </a:p>
        </p:txBody>
      </p:sp>
    </p:spTree>
    <p:extLst>
      <p:ext uri="{BB962C8B-B14F-4D97-AF65-F5344CB8AC3E}">
        <p14:creationId xmlns:p14="http://schemas.microsoft.com/office/powerpoint/2010/main" val="334103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9FCF6B-250E-44C5-A96B-B70108A01DD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EV </a:t>
            </a:r>
            <a:r>
              <a:rPr lang="de-DE" dirty="0" err="1"/>
              <a:t>Charging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0CFC53-C1A2-4ED5-9637-454B4F554B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OBC module in EV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719760F-B346-4919-A282-B7C3EC6AE8E3}"/>
              </a:ext>
            </a:extLst>
          </p:cNvPr>
          <p:cNvGrpSpPr/>
          <p:nvPr/>
        </p:nvGrpSpPr>
        <p:grpSpPr>
          <a:xfrm>
            <a:off x="4258132" y="4137913"/>
            <a:ext cx="4367528" cy="1610655"/>
            <a:chOff x="3067393" y="3485155"/>
            <a:chExt cx="7242678" cy="2670949"/>
          </a:xfrm>
        </p:grpSpPr>
        <p:sp>
          <p:nvSpPr>
            <p:cNvPr id="11" name="Ellipse 38">
              <a:extLst>
                <a:ext uri="{FF2B5EF4-FFF2-40B4-BE49-F238E27FC236}">
                  <a16:creationId xmlns:a16="http://schemas.microsoft.com/office/drawing/2014/main" id="{C0B14E4F-F407-4F50-B524-80BD40647816}"/>
                </a:ext>
              </a:extLst>
            </p:cNvPr>
            <p:cNvSpPr/>
            <p:nvPr/>
          </p:nvSpPr>
          <p:spPr>
            <a:xfrm>
              <a:off x="5267681" y="5045122"/>
              <a:ext cx="150376" cy="176600"/>
            </a:xfrm>
            <a:prstGeom prst="ellipse">
              <a:avLst/>
            </a:prstGeom>
            <a:solidFill>
              <a:schemeClr val="tx1"/>
            </a:solidFill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none" rtlCol="0" anchor="ctr">
              <a:flatTx/>
            </a:bodyPr>
            <a:lstStyle/>
            <a:p>
              <a:pPr algn="just" eaLnBrk="1" hangingPunct="1">
                <a:spcBef>
                  <a:spcPct val="999000"/>
                </a:spcBef>
              </a:pPr>
              <a:endParaRPr lang="en-US" sz="1600" b="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Arial" pitchFamily="34" charset="0"/>
              </a:endParaRPr>
            </a:p>
          </p:txBody>
        </p:sp>
        <p:sp>
          <p:nvSpPr>
            <p:cNvPr id="12" name="Ellipse 29">
              <a:extLst>
                <a:ext uri="{FF2B5EF4-FFF2-40B4-BE49-F238E27FC236}">
                  <a16:creationId xmlns:a16="http://schemas.microsoft.com/office/drawing/2014/main" id="{14634BD3-F639-4CE5-A866-326CEA58DAFB}"/>
                </a:ext>
              </a:extLst>
            </p:cNvPr>
            <p:cNvSpPr/>
            <p:nvPr/>
          </p:nvSpPr>
          <p:spPr>
            <a:xfrm>
              <a:off x="4229127" y="4347952"/>
              <a:ext cx="150376" cy="176600"/>
            </a:xfrm>
            <a:prstGeom prst="ellipse">
              <a:avLst/>
            </a:prstGeom>
            <a:solidFill>
              <a:schemeClr val="tx1"/>
            </a:solidFill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none" rtlCol="0" anchor="ctr">
              <a:flatTx/>
            </a:bodyPr>
            <a:lstStyle/>
            <a:p>
              <a:pPr algn="just" eaLnBrk="1" hangingPunct="1">
                <a:spcBef>
                  <a:spcPct val="999000"/>
                </a:spcBef>
              </a:pPr>
              <a:endParaRPr lang="en-US" sz="1600" b="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Arial" pitchFamily="34" charset="0"/>
              </a:endParaRPr>
            </a:p>
          </p:txBody>
        </p:sp>
        <p:cxnSp>
          <p:nvCxnSpPr>
            <p:cNvPr id="13" name="Connecteur droit 3">
              <a:extLst>
                <a:ext uri="{FF2B5EF4-FFF2-40B4-BE49-F238E27FC236}">
                  <a16:creationId xmlns:a16="http://schemas.microsoft.com/office/drawing/2014/main" id="{B68AD6D3-8B76-41B2-B607-13ACBD7486A9}"/>
                </a:ext>
              </a:extLst>
            </p:cNvPr>
            <p:cNvCxnSpPr/>
            <p:nvPr/>
          </p:nvCxnSpPr>
          <p:spPr bwMode="auto">
            <a:xfrm>
              <a:off x="3524012" y="3805656"/>
              <a:ext cx="3011134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cteur droit 8">
              <a:extLst>
                <a:ext uri="{FF2B5EF4-FFF2-40B4-BE49-F238E27FC236}">
                  <a16:creationId xmlns:a16="http://schemas.microsoft.com/office/drawing/2014/main" id="{B4D13377-D9FA-44C4-9813-16B9F95510E3}"/>
                </a:ext>
              </a:extLst>
            </p:cNvPr>
            <p:cNvCxnSpPr/>
            <p:nvPr/>
          </p:nvCxnSpPr>
          <p:spPr bwMode="auto">
            <a:xfrm>
              <a:off x="3524012" y="4423793"/>
              <a:ext cx="3011134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Connecteur droit 9">
              <a:extLst>
                <a:ext uri="{FF2B5EF4-FFF2-40B4-BE49-F238E27FC236}">
                  <a16:creationId xmlns:a16="http://schemas.microsoft.com/office/drawing/2014/main" id="{AA2935B3-FF8D-44D9-B207-730811B31077}"/>
                </a:ext>
              </a:extLst>
            </p:cNvPr>
            <p:cNvCxnSpPr/>
            <p:nvPr/>
          </p:nvCxnSpPr>
          <p:spPr bwMode="auto">
            <a:xfrm>
              <a:off x="3524012" y="5130236"/>
              <a:ext cx="3011134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Ellipse 4">
              <a:extLst>
                <a:ext uri="{FF2B5EF4-FFF2-40B4-BE49-F238E27FC236}">
                  <a16:creationId xmlns:a16="http://schemas.microsoft.com/office/drawing/2014/main" id="{56B39D37-43E9-433E-9CA2-D1413E274EE8}"/>
                </a:ext>
              </a:extLst>
            </p:cNvPr>
            <p:cNvSpPr/>
            <p:nvPr/>
          </p:nvSpPr>
          <p:spPr>
            <a:xfrm>
              <a:off x="6535148" y="3717351"/>
              <a:ext cx="150376" cy="176600"/>
            </a:xfrm>
            <a:prstGeom prst="ellipse">
              <a:avLst/>
            </a:prstGeom>
            <a:solidFill>
              <a:schemeClr val="tx1"/>
            </a:solidFill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none" rtlCol="0" anchor="ctr">
              <a:flatTx/>
            </a:bodyPr>
            <a:lstStyle/>
            <a:p>
              <a:pPr algn="just" eaLnBrk="1" hangingPunct="1">
                <a:spcBef>
                  <a:spcPct val="999000"/>
                </a:spcBef>
              </a:pPr>
              <a:endParaRPr lang="en-US" sz="1600" b="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Arial" pitchFamily="34" charset="0"/>
              </a:endParaRPr>
            </a:p>
          </p:txBody>
        </p:sp>
        <p:cxnSp>
          <p:nvCxnSpPr>
            <p:cNvPr id="17" name="Connecteur droit 6">
              <a:extLst>
                <a:ext uri="{FF2B5EF4-FFF2-40B4-BE49-F238E27FC236}">
                  <a16:creationId xmlns:a16="http://schemas.microsoft.com/office/drawing/2014/main" id="{6FE058AE-7A71-42EE-82A4-A9C83AA0E9E3}"/>
                </a:ext>
              </a:extLst>
            </p:cNvPr>
            <p:cNvCxnSpPr>
              <a:stCxn id="16" idx="2"/>
            </p:cNvCxnSpPr>
            <p:nvPr/>
          </p:nvCxnSpPr>
          <p:spPr bwMode="auto">
            <a:xfrm flipV="1">
              <a:off x="6535148" y="3540741"/>
              <a:ext cx="602108" cy="26491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Ellipse 14">
              <a:extLst>
                <a:ext uri="{FF2B5EF4-FFF2-40B4-BE49-F238E27FC236}">
                  <a16:creationId xmlns:a16="http://schemas.microsoft.com/office/drawing/2014/main" id="{E525DC01-35F0-4638-A8AC-D20BB2E919D0}"/>
                </a:ext>
              </a:extLst>
            </p:cNvPr>
            <p:cNvSpPr/>
            <p:nvPr/>
          </p:nvSpPr>
          <p:spPr>
            <a:xfrm>
              <a:off x="7137257" y="3717351"/>
              <a:ext cx="150376" cy="176600"/>
            </a:xfrm>
            <a:prstGeom prst="ellipse">
              <a:avLst/>
            </a:prstGeom>
            <a:solidFill>
              <a:schemeClr val="tx1"/>
            </a:solidFill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none" rtlCol="0" anchor="ctr">
              <a:flatTx/>
            </a:bodyPr>
            <a:lstStyle/>
            <a:p>
              <a:pPr algn="just" eaLnBrk="1" hangingPunct="1">
                <a:spcBef>
                  <a:spcPct val="999000"/>
                </a:spcBef>
              </a:pPr>
              <a:endParaRPr lang="en-US" sz="1600" b="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Arial" pitchFamily="34" charset="0"/>
              </a:endParaRPr>
            </a:p>
          </p:txBody>
        </p:sp>
        <p:cxnSp>
          <p:nvCxnSpPr>
            <p:cNvPr id="19" name="Connecteur droit 19">
              <a:extLst>
                <a:ext uri="{FF2B5EF4-FFF2-40B4-BE49-F238E27FC236}">
                  <a16:creationId xmlns:a16="http://schemas.microsoft.com/office/drawing/2014/main" id="{00037C7C-2B13-4CAC-87E1-8B65B9838B45}"/>
                </a:ext>
              </a:extLst>
            </p:cNvPr>
            <p:cNvCxnSpPr/>
            <p:nvPr/>
          </p:nvCxnSpPr>
          <p:spPr bwMode="auto">
            <a:xfrm>
              <a:off x="7287631" y="3805651"/>
              <a:ext cx="3011134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Ellipse 20">
              <a:extLst>
                <a:ext uri="{FF2B5EF4-FFF2-40B4-BE49-F238E27FC236}">
                  <a16:creationId xmlns:a16="http://schemas.microsoft.com/office/drawing/2014/main" id="{1449F4CC-2C63-4891-9A17-23AAB02C72D7}"/>
                </a:ext>
              </a:extLst>
            </p:cNvPr>
            <p:cNvSpPr/>
            <p:nvPr/>
          </p:nvSpPr>
          <p:spPr>
            <a:xfrm>
              <a:off x="6528373" y="4335494"/>
              <a:ext cx="150376" cy="176600"/>
            </a:xfrm>
            <a:prstGeom prst="ellipse">
              <a:avLst/>
            </a:prstGeom>
            <a:solidFill>
              <a:schemeClr val="tx1"/>
            </a:solidFill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none" rtlCol="0" anchor="ctr">
              <a:flatTx/>
            </a:bodyPr>
            <a:lstStyle/>
            <a:p>
              <a:pPr algn="just" eaLnBrk="1" hangingPunct="1">
                <a:spcBef>
                  <a:spcPct val="999000"/>
                </a:spcBef>
              </a:pPr>
              <a:endParaRPr lang="en-US" sz="1600" b="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Arial" pitchFamily="34" charset="0"/>
              </a:endParaRPr>
            </a:p>
          </p:txBody>
        </p:sp>
        <p:cxnSp>
          <p:nvCxnSpPr>
            <p:cNvPr id="21" name="Connecteur droit 21">
              <a:extLst>
                <a:ext uri="{FF2B5EF4-FFF2-40B4-BE49-F238E27FC236}">
                  <a16:creationId xmlns:a16="http://schemas.microsoft.com/office/drawing/2014/main" id="{CBC0AFAE-725E-4335-B45B-E7C8380E054B}"/>
                </a:ext>
              </a:extLst>
            </p:cNvPr>
            <p:cNvCxnSpPr>
              <a:stCxn id="20" idx="2"/>
            </p:cNvCxnSpPr>
            <p:nvPr/>
          </p:nvCxnSpPr>
          <p:spPr bwMode="auto">
            <a:xfrm flipV="1">
              <a:off x="6528373" y="4158885"/>
              <a:ext cx="602108" cy="26491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Ellipse 22">
              <a:extLst>
                <a:ext uri="{FF2B5EF4-FFF2-40B4-BE49-F238E27FC236}">
                  <a16:creationId xmlns:a16="http://schemas.microsoft.com/office/drawing/2014/main" id="{4DE8E41F-7355-4241-811F-7A5FB639048B}"/>
                </a:ext>
              </a:extLst>
            </p:cNvPr>
            <p:cNvSpPr/>
            <p:nvPr/>
          </p:nvSpPr>
          <p:spPr>
            <a:xfrm>
              <a:off x="7130481" y="4335494"/>
              <a:ext cx="150376" cy="176600"/>
            </a:xfrm>
            <a:prstGeom prst="ellipse">
              <a:avLst/>
            </a:prstGeom>
            <a:solidFill>
              <a:schemeClr val="tx1"/>
            </a:solidFill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none" rtlCol="0" anchor="ctr">
              <a:flatTx/>
            </a:bodyPr>
            <a:lstStyle/>
            <a:p>
              <a:pPr algn="just" eaLnBrk="1" hangingPunct="1">
                <a:spcBef>
                  <a:spcPct val="999000"/>
                </a:spcBef>
              </a:pPr>
              <a:endParaRPr lang="en-US" sz="1600" b="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Arial" pitchFamily="34" charset="0"/>
              </a:endParaRPr>
            </a:p>
          </p:txBody>
        </p:sp>
        <p:cxnSp>
          <p:nvCxnSpPr>
            <p:cNvPr id="23" name="Connecteur droit 23">
              <a:extLst>
                <a:ext uri="{FF2B5EF4-FFF2-40B4-BE49-F238E27FC236}">
                  <a16:creationId xmlns:a16="http://schemas.microsoft.com/office/drawing/2014/main" id="{A891EBC4-83BB-4EE5-835B-800538296391}"/>
                </a:ext>
              </a:extLst>
            </p:cNvPr>
            <p:cNvCxnSpPr/>
            <p:nvPr/>
          </p:nvCxnSpPr>
          <p:spPr bwMode="auto">
            <a:xfrm>
              <a:off x="7280857" y="4423793"/>
              <a:ext cx="3011134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Ellipse 24">
              <a:extLst>
                <a:ext uri="{FF2B5EF4-FFF2-40B4-BE49-F238E27FC236}">
                  <a16:creationId xmlns:a16="http://schemas.microsoft.com/office/drawing/2014/main" id="{D26E0081-54D0-4858-85B3-D0FF150618CB}"/>
                </a:ext>
              </a:extLst>
            </p:cNvPr>
            <p:cNvSpPr/>
            <p:nvPr/>
          </p:nvSpPr>
          <p:spPr>
            <a:xfrm>
              <a:off x="6546454" y="5041937"/>
              <a:ext cx="150376" cy="176600"/>
            </a:xfrm>
            <a:prstGeom prst="ellipse">
              <a:avLst/>
            </a:prstGeom>
            <a:solidFill>
              <a:schemeClr val="tx1"/>
            </a:solidFill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none" rtlCol="0" anchor="ctr">
              <a:flatTx/>
            </a:bodyPr>
            <a:lstStyle/>
            <a:p>
              <a:pPr algn="just" eaLnBrk="1" hangingPunct="1">
                <a:spcBef>
                  <a:spcPct val="999000"/>
                </a:spcBef>
              </a:pPr>
              <a:endParaRPr lang="en-US" sz="1600" b="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Arial" pitchFamily="34" charset="0"/>
              </a:endParaRPr>
            </a:p>
          </p:txBody>
        </p:sp>
        <p:cxnSp>
          <p:nvCxnSpPr>
            <p:cNvPr id="25" name="Connecteur droit 25">
              <a:extLst>
                <a:ext uri="{FF2B5EF4-FFF2-40B4-BE49-F238E27FC236}">
                  <a16:creationId xmlns:a16="http://schemas.microsoft.com/office/drawing/2014/main" id="{1B77118C-68E4-40B5-A7F6-A21AA74CC841}"/>
                </a:ext>
              </a:extLst>
            </p:cNvPr>
            <p:cNvCxnSpPr>
              <a:stCxn id="24" idx="2"/>
            </p:cNvCxnSpPr>
            <p:nvPr/>
          </p:nvCxnSpPr>
          <p:spPr bwMode="auto">
            <a:xfrm flipV="1">
              <a:off x="6546454" y="4865327"/>
              <a:ext cx="602108" cy="26491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6" name="Ellipse 26">
              <a:extLst>
                <a:ext uri="{FF2B5EF4-FFF2-40B4-BE49-F238E27FC236}">
                  <a16:creationId xmlns:a16="http://schemas.microsoft.com/office/drawing/2014/main" id="{F077DD02-A3B2-417B-BEA8-5B590BC6B09A}"/>
                </a:ext>
              </a:extLst>
            </p:cNvPr>
            <p:cNvSpPr/>
            <p:nvPr/>
          </p:nvSpPr>
          <p:spPr>
            <a:xfrm>
              <a:off x="7148562" y="5041937"/>
              <a:ext cx="150376" cy="176600"/>
            </a:xfrm>
            <a:prstGeom prst="ellipse">
              <a:avLst/>
            </a:prstGeom>
            <a:solidFill>
              <a:schemeClr val="tx1"/>
            </a:solidFill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none" rtlCol="0" anchor="ctr">
              <a:flatTx/>
            </a:bodyPr>
            <a:lstStyle/>
            <a:p>
              <a:pPr algn="just" eaLnBrk="1" hangingPunct="1">
                <a:spcBef>
                  <a:spcPct val="999000"/>
                </a:spcBef>
              </a:pPr>
              <a:endParaRPr lang="en-US" sz="1600" b="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Arial" pitchFamily="34" charset="0"/>
              </a:endParaRPr>
            </a:p>
          </p:txBody>
        </p:sp>
        <p:cxnSp>
          <p:nvCxnSpPr>
            <p:cNvPr id="27" name="Connecteur droit 27">
              <a:extLst>
                <a:ext uri="{FF2B5EF4-FFF2-40B4-BE49-F238E27FC236}">
                  <a16:creationId xmlns:a16="http://schemas.microsoft.com/office/drawing/2014/main" id="{606D4522-E3D1-42BE-9ED1-3014C48CC435}"/>
                </a:ext>
              </a:extLst>
            </p:cNvPr>
            <p:cNvCxnSpPr/>
            <p:nvPr/>
          </p:nvCxnSpPr>
          <p:spPr bwMode="auto">
            <a:xfrm>
              <a:off x="7298937" y="5130236"/>
              <a:ext cx="3011134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Ellipse 31">
              <a:extLst>
                <a:ext uri="{FF2B5EF4-FFF2-40B4-BE49-F238E27FC236}">
                  <a16:creationId xmlns:a16="http://schemas.microsoft.com/office/drawing/2014/main" id="{79604204-9ECF-4FD2-A76E-F6D8FF82D8E3}"/>
                </a:ext>
              </a:extLst>
            </p:cNvPr>
            <p:cNvSpPr/>
            <p:nvPr/>
          </p:nvSpPr>
          <p:spPr>
            <a:xfrm>
              <a:off x="4219015" y="4876715"/>
              <a:ext cx="150376" cy="176600"/>
            </a:xfrm>
            <a:prstGeom prst="ellipse">
              <a:avLst/>
            </a:prstGeom>
            <a:solidFill>
              <a:schemeClr val="tx1"/>
            </a:solidFill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none" rtlCol="0" anchor="ctr">
              <a:flatTx/>
            </a:bodyPr>
            <a:lstStyle/>
            <a:p>
              <a:pPr algn="just" eaLnBrk="1" hangingPunct="1">
                <a:spcBef>
                  <a:spcPct val="999000"/>
                </a:spcBef>
              </a:pPr>
              <a:endParaRPr lang="en-US" sz="1600" b="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Arial" pitchFamily="34" charset="0"/>
              </a:endParaRPr>
            </a:p>
          </p:txBody>
        </p:sp>
        <p:sp>
          <p:nvSpPr>
            <p:cNvPr id="30" name="Arc 29">
              <a:extLst>
                <a:ext uri="{FF2B5EF4-FFF2-40B4-BE49-F238E27FC236}">
                  <a16:creationId xmlns:a16="http://schemas.microsoft.com/office/drawing/2014/main" id="{EB207C7E-3891-44EA-8378-9721A723F793}"/>
                </a:ext>
              </a:extLst>
            </p:cNvPr>
            <p:cNvSpPr/>
            <p:nvPr/>
          </p:nvSpPr>
          <p:spPr bwMode="auto">
            <a:xfrm>
              <a:off x="4150592" y="5017421"/>
              <a:ext cx="303053" cy="210704"/>
            </a:xfrm>
            <a:prstGeom prst="arc">
              <a:avLst>
                <a:gd name="adj1" fmla="val 16200000"/>
                <a:gd name="adj2" fmla="val 5427504"/>
              </a:avLst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</a:pPr>
              <a:endParaRPr kumimoji="0" 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31" name="Ellipse 40">
              <a:extLst>
                <a:ext uri="{FF2B5EF4-FFF2-40B4-BE49-F238E27FC236}">
                  <a16:creationId xmlns:a16="http://schemas.microsoft.com/office/drawing/2014/main" id="{8A248B43-C1C9-48D3-AC21-14C4115F355A}"/>
                </a:ext>
              </a:extLst>
            </p:cNvPr>
            <p:cNvSpPr/>
            <p:nvPr/>
          </p:nvSpPr>
          <p:spPr>
            <a:xfrm>
              <a:off x="5267681" y="5405858"/>
              <a:ext cx="150376" cy="176600"/>
            </a:xfrm>
            <a:prstGeom prst="ellipse">
              <a:avLst/>
            </a:prstGeom>
            <a:solidFill>
              <a:schemeClr val="tx1"/>
            </a:solidFill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none" rtlCol="0" anchor="ctr">
              <a:flatTx/>
            </a:bodyPr>
            <a:lstStyle/>
            <a:p>
              <a:pPr algn="just" eaLnBrk="1" hangingPunct="1">
                <a:spcBef>
                  <a:spcPct val="999000"/>
                </a:spcBef>
              </a:pPr>
              <a:endParaRPr lang="en-US" sz="1600" b="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Arial" pitchFamily="34" charset="0"/>
              </a:endParaRPr>
            </a:p>
          </p:txBody>
        </p:sp>
        <p:cxnSp>
          <p:nvCxnSpPr>
            <p:cNvPr id="32" name="Connecteur droit 44">
              <a:extLst>
                <a:ext uri="{FF2B5EF4-FFF2-40B4-BE49-F238E27FC236}">
                  <a16:creationId xmlns:a16="http://schemas.microsoft.com/office/drawing/2014/main" id="{0B36B20A-C356-45D7-A1FB-887A7B6E880D}"/>
                </a:ext>
              </a:extLst>
            </p:cNvPr>
            <p:cNvCxnSpPr>
              <a:cxnSpLocks/>
              <a:stCxn id="31" idx="4"/>
            </p:cNvCxnSpPr>
            <p:nvPr/>
          </p:nvCxnSpPr>
          <p:spPr bwMode="auto">
            <a:xfrm>
              <a:off x="5342869" y="5582458"/>
              <a:ext cx="0" cy="25422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ZoneTexte 45">
              <a:extLst>
                <a:ext uri="{FF2B5EF4-FFF2-40B4-BE49-F238E27FC236}">
                  <a16:creationId xmlns:a16="http://schemas.microsoft.com/office/drawing/2014/main" id="{F2441402-330E-40D6-AAA7-879C8098DFDD}"/>
                </a:ext>
              </a:extLst>
            </p:cNvPr>
            <p:cNvSpPr txBox="1"/>
            <p:nvPr/>
          </p:nvSpPr>
          <p:spPr>
            <a:xfrm>
              <a:off x="3083528" y="3485155"/>
              <a:ext cx="408781" cy="4529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sp>
          <p:nvSpPr>
            <p:cNvPr id="34" name="ZoneTexte 46">
              <a:extLst>
                <a:ext uri="{FF2B5EF4-FFF2-40B4-BE49-F238E27FC236}">
                  <a16:creationId xmlns:a16="http://schemas.microsoft.com/office/drawing/2014/main" id="{F7E90AC7-3146-4AD9-96C9-85895CDC6F11}"/>
                </a:ext>
              </a:extLst>
            </p:cNvPr>
            <p:cNvSpPr txBox="1"/>
            <p:nvPr/>
          </p:nvSpPr>
          <p:spPr>
            <a:xfrm>
              <a:off x="3083528" y="4144329"/>
              <a:ext cx="408781" cy="4529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</a:t>
              </a:r>
            </a:p>
          </p:txBody>
        </p:sp>
        <p:sp>
          <p:nvSpPr>
            <p:cNvPr id="35" name="ZoneTexte 47">
              <a:extLst>
                <a:ext uri="{FF2B5EF4-FFF2-40B4-BE49-F238E27FC236}">
                  <a16:creationId xmlns:a16="http://schemas.microsoft.com/office/drawing/2014/main" id="{A8C56399-73EA-45C0-A994-A871A58866A6}"/>
                </a:ext>
              </a:extLst>
            </p:cNvPr>
            <p:cNvSpPr txBox="1"/>
            <p:nvPr/>
          </p:nvSpPr>
          <p:spPr>
            <a:xfrm>
              <a:off x="3067393" y="4849654"/>
              <a:ext cx="408781" cy="4529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</a:t>
              </a:r>
            </a:p>
          </p:txBody>
        </p:sp>
        <p:sp>
          <p:nvSpPr>
            <p:cNvPr id="36" name="ZoneTexte 48">
              <a:extLst>
                <a:ext uri="{FF2B5EF4-FFF2-40B4-BE49-F238E27FC236}">
                  <a16:creationId xmlns:a16="http://schemas.microsoft.com/office/drawing/2014/main" id="{2BEB72BE-E37B-48F8-B1FC-03B972AEDE28}"/>
                </a:ext>
              </a:extLst>
            </p:cNvPr>
            <p:cNvSpPr txBox="1"/>
            <p:nvPr/>
          </p:nvSpPr>
          <p:spPr>
            <a:xfrm>
              <a:off x="3070718" y="5543641"/>
              <a:ext cx="582691" cy="612463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dirty="0"/>
                <a:t>N</a:t>
              </a:r>
            </a:p>
          </p:txBody>
        </p:sp>
        <p:cxnSp>
          <p:nvCxnSpPr>
            <p:cNvPr id="37" name="Connecteur droit 41">
              <a:extLst>
                <a:ext uri="{FF2B5EF4-FFF2-40B4-BE49-F238E27FC236}">
                  <a16:creationId xmlns:a16="http://schemas.microsoft.com/office/drawing/2014/main" id="{000F912F-11ED-4BF6-8BD9-3D726505A435}"/>
                </a:ext>
              </a:extLst>
            </p:cNvPr>
            <p:cNvCxnSpPr/>
            <p:nvPr/>
          </p:nvCxnSpPr>
          <p:spPr bwMode="auto">
            <a:xfrm>
              <a:off x="3512706" y="5845158"/>
              <a:ext cx="3011134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Ellipse 42">
              <a:extLst>
                <a:ext uri="{FF2B5EF4-FFF2-40B4-BE49-F238E27FC236}">
                  <a16:creationId xmlns:a16="http://schemas.microsoft.com/office/drawing/2014/main" id="{6CE206B5-0F96-49B5-BD94-EDEE8A7CB983}"/>
                </a:ext>
              </a:extLst>
            </p:cNvPr>
            <p:cNvSpPr/>
            <p:nvPr/>
          </p:nvSpPr>
          <p:spPr>
            <a:xfrm>
              <a:off x="6523841" y="5756853"/>
              <a:ext cx="150376" cy="176600"/>
            </a:xfrm>
            <a:prstGeom prst="ellipse">
              <a:avLst/>
            </a:prstGeom>
            <a:solidFill>
              <a:schemeClr val="tx1"/>
            </a:solidFill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none" rtlCol="0" anchor="ctr">
              <a:flatTx/>
            </a:bodyPr>
            <a:lstStyle/>
            <a:p>
              <a:pPr algn="just" eaLnBrk="1" hangingPunct="1">
                <a:spcBef>
                  <a:spcPct val="999000"/>
                </a:spcBef>
              </a:pPr>
              <a:endParaRPr lang="en-US" sz="1600" b="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Arial" pitchFamily="34" charset="0"/>
              </a:endParaRPr>
            </a:p>
          </p:txBody>
        </p:sp>
        <p:cxnSp>
          <p:nvCxnSpPr>
            <p:cNvPr id="39" name="Connecteur droit 43">
              <a:extLst>
                <a:ext uri="{FF2B5EF4-FFF2-40B4-BE49-F238E27FC236}">
                  <a16:creationId xmlns:a16="http://schemas.microsoft.com/office/drawing/2014/main" id="{770F90A0-F0E2-4EA8-842E-6A89361B3A9B}"/>
                </a:ext>
              </a:extLst>
            </p:cNvPr>
            <p:cNvCxnSpPr>
              <a:stCxn id="38" idx="2"/>
            </p:cNvCxnSpPr>
            <p:nvPr/>
          </p:nvCxnSpPr>
          <p:spPr bwMode="auto">
            <a:xfrm flipV="1">
              <a:off x="6523841" y="5580243"/>
              <a:ext cx="602108" cy="26491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0" name="Ellipse 49">
              <a:extLst>
                <a:ext uri="{FF2B5EF4-FFF2-40B4-BE49-F238E27FC236}">
                  <a16:creationId xmlns:a16="http://schemas.microsoft.com/office/drawing/2014/main" id="{C49D7E8A-C62B-4F9D-92D1-F050102F188D}"/>
                </a:ext>
              </a:extLst>
            </p:cNvPr>
            <p:cNvSpPr/>
            <p:nvPr/>
          </p:nvSpPr>
          <p:spPr>
            <a:xfrm>
              <a:off x="7125951" y="5756853"/>
              <a:ext cx="150376" cy="176600"/>
            </a:xfrm>
            <a:prstGeom prst="ellipse">
              <a:avLst/>
            </a:prstGeom>
            <a:solidFill>
              <a:schemeClr val="tx1"/>
            </a:solidFill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none" rtlCol="0" anchor="ctr">
              <a:flatTx/>
            </a:bodyPr>
            <a:lstStyle/>
            <a:p>
              <a:pPr algn="just" eaLnBrk="1" hangingPunct="1">
                <a:spcBef>
                  <a:spcPct val="999000"/>
                </a:spcBef>
              </a:pPr>
              <a:endParaRPr lang="en-US" sz="1600" b="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Arial" pitchFamily="34" charset="0"/>
              </a:endParaRPr>
            </a:p>
          </p:txBody>
        </p:sp>
        <p:cxnSp>
          <p:nvCxnSpPr>
            <p:cNvPr id="41" name="Connecteur droit 50">
              <a:extLst>
                <a:ext uri="{FF2B5EF4-FFF2-40B4-BE49-F238E27FC236}">
                  <a16:creationId xmlns:a16="http://schemas.microsoft.com/office/drawing/2014/main" id="{72AB6705-5801-4688-B8CA-385F1F9D19BE}"/>
                </a:ext>
              </a:extLst>
            </p:cNvPr>
            <p:cNvCxnSpPr/>
            <p:nvPr/>
          </p:nvCxnSpPr>
          <p:spPr bwMode="auto">
            <a:xfrm>
              <a:off x="7276325" y="5845153"/>
              <a:ext cx="3011134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Connecteur droit 30">
              <a:extLst>
                <a:ext uri="{FF2B5EF4-FFF2-40B4-BE49-F238E27FC236}">
                  <a16:creationId xmlns:a16="http://schemas.microsoft.com/office/drawing/2014/main" id="{C17A4D2A-594F-4715-8133-8053EB4A1CE8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4134762" y="4572967"/>
              <a:ext cx="150643" cy="424049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Connecteur droit 39">
              <a:extLst>
                <a:ext uri="{FF2B5EF4-FFF2-40B4-BE49-F238E27FC236}">
                  <a16:creationId xmlns:a16="http://schemas.microsoft.com/office/drawing/2014/main" id="{41D20C38-B403-40C0-8D82-921FCF8E0FA1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5242174" y="5257164"/>
              <a:ext cx="114798" cy="294636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Connecteur droit 44">
              <a:extLst>
                <a:ext uri="{FF2B5EF4-FFF2-40B4-BE49-F238E27FC236}">
                  <a16:creationId xmlns:a16="http://schemas.microsoft.com/office/drawing/2014/main" id="{0F222DA4-B4B0-4132-AA4E-DAA4D107958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302118" y="5218537"/>
              <a:ext cx="0" cy="61814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9" name="Text Placeholder 22">
            <a:extLst>
              <a:ext uri="{FF2B5EF4-FFF2-40B4-BE49-F238E27FC236}">
                <a16:creationId xmlns:a16="http://schemas.microsoft.com/office/drawing/2014/main" id="{B85BEFD0-1EA4-4404-BA69-522364C56723}"/>
              </a:ext>
            </a:extLst>
          </p:cNvPr>
          <p:cNvSpPr txBox="1">
            <a:spLocks/>
          </p:cNvSpPr>
          <p:nvPr/>
        </p:nvSpPr>
        <p:spPr>
          <a:xfrm>
            <a:off x="333375" y="2115767"/>
            <a:ext cx="2934137" cy="4889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Clr>
                <a:srgbClr val="1F4E79"/>
              </a:buClr>
              <a:buFont typeface="Wingdings" panose="05000000000000000000" pitchFamily="2" charset="2"/>
              <a:buChar char="§"/>
            </a:pPr>
            <a:r>
              <a:rPr lang="en-US" b="1">
                <a:latin typeface="DengXian" panose="02010600030101010101" pitchFamily="2" charset="-122"/>
                <a:ea typeface="DengXian" panose="02010600030101010101" pitchFamily="2" charset="-122"/>
              </a:rPr>
              <a:t>Block diagram</a:t>
            </a:r>
          </a:p>
        </p:txBody>
      </p:sp>
      <p:sp>
        <p:nvSpPr>
          <p:cNvPr id="50" name="Text Placeholder 22">
            <a:extLst>
              <a:ext uri="{FF2B5EF4-FFF2-40B4-BE49-F238E27FC236}">
                <a16:creationId xmlns:a16="http://schemas.microsoft.com/office/drawing/2014/main" id="{B83D061D-1B9B-4914-BEF0-0EB500EC25A2}"/>
              </a:ext>
            </a:extLst>
          </p:cNvPr>
          <p:cNvSpPr txBox="1">
            <a:spLocks/>
          </p:cNvSpPr>
          <p:nvPr/>
        </p:nvSpPr>
        <p:spPr>
          <a:xfrm>
            <a:off x="333143" y="4632296"/>
            <a:ext cx="3316068" cy="4889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Clr>
                <a:srgbClr val="1F4E79"/>
              </a:buClr>
              <a:buFont typeface="Wingdings" panose="05000000000000000000" pitchFamily="2" charset="2"/>
              <a:buChar char="§"/>
            </a:pPr>
            <a:r>
              <a:rPr lang="en-US" b="1">
                <a:latin typeface="DengXian" panose="02010600030101010101" pitchFamily="2" charset="-122"/>
                <a:ea typeface="DengXian" panose="02010600030101010101" pitchFamily="2" charset="-122"/>
              </a:rPr>
              <a:t>Switchting Matrix</a:t>
            </a:r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17083836-C6E6-4692-904B-CC0FAC1F4E46}"/>
              </a:ext>
            </a:extLst>
          </p:cNvPr>
          <p:cNvGrpSpPr/>
          <p:nvPr/>
        </p:nvGrpSpPr>
        <p:grpSpPr>
          <a:xfrm>
            <a:off x="4267862" y="1634528"/>
            <a:ext cx="5427805" cy="1881141"/>
            <a:chOff x="3791697" y="1443896"/>
            <a:chExt cx="5427805" cy="1881141"/>
          </a:xfrm>
        </p:grpSpPr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BE6ACCF2-68F1-4C36-AF57-6CE0CC916471}"/>
                </a:ext>
              </a:extLst>
            </p:cNvPr>
            <p:cNvSpPr/>
            <p:nvPr/>
          </p:nvSpPr>
          <p:spPr>
            <a:xfrm>
              <a:off x="4413449" y="1443896"/>
              <a:ext cx="4061057" cy="1633867"/>
            </a:xfrm>
            <a:prstGeom prst="rect">
              <a:avLst/>
            </a:prstGeom>
            <a:solidFill>
              <a:srgbClr val="1F4E79">
                <a:alpha val="25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7038C2DC-D71B-4445-BA8D-C7406E62978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75151" y="2708720"/>
              <a:ext cx="3141823" cy="292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B675D6F0-59BE-4097-BB9A-0D59CE5A691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75152" y="2170937"/>
              <a:ext cx="3141823" cy="292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961663C4-BFF6-4868-BC98-1CAC8588292B}"/>
                </a:ext>
              </a:extLst>
            </p:cNvPr>
            <p:cNvSpPr/>
            <p:nvPr/>
          </p:nvSpPr>
          <p:spPr>
            <a:xfrm>
              <a:off x="4705974" y="1965664"/>
              <a:ext cx="969179" cy="96917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B4E3FB9-A34A-4B5B-853A-6B41DAFC0AC5}"/>
                </a:ext>
              </a:extLst>
            </p:cNvPr>
            <p:cNvSpPr/>
            <p:nvPr/>
          </p:nvSpPr>
          <p:spPr>
            <a:xfrm>
              <a:off x="5931466" y="1965664"/>
              <a:ext cx="969179" cy="96917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CE6B12F0-3576-47DC-BA68-77CCAC9CC760}"/>
                </a:ext>
              </a:extLst>
            </p:cNvPr>
            <p:cNvSpPr/>
            <p:nvPr/>
          </p:nvSpPr>
          <p:spPr>
            <a:xfrm>
              <a:off x="7156958" y="1965664"/>
              <a:ext cx="969179" cy="96917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A04E4C8D-E0BD-4EEB-8B7F-F3329E96F003}"/>
                </a:ext>
              </a:extLst>
            </p:cNvPr>
            <p:cNvSpPr/>
            <p:nvPr/>
          </p:nvSpPr>
          <p:spPr>
            <a:xfrm>
              <a:off x="3791698" y="2014025"/>
              <a:ext cx="390089" cy="87245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0BCD08CD-E115-4C27-9044-22AC555185C3}"/>
                </a:ext>
              </a:extLst>
            </p:cNvPr>
            <p:cNvSpPr/>
            <p:nvPr/>
          </p:nvSpPr>
          <p:spPr>
            <a:xfrm>
              <a:off x="8580874" y="1992676"/>
              <a:ext cx="390089" cy="87245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995B564-18A4-47CA-A790-CE2A6AE7AFCE}"/>
                </a:ext>
              </a:extLst>
            </p:cNvPr>
            <p:cNvSpPr txBox="1"/>
            <p:nvPr/>
          </p:nvSpPr>
          <p:spPr>
            <a:xfrm>
              <a:off x="8544188" y="2065754"/>
              <a:ext cx="6753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DC+</a:t>
              </a:r>
              <a:endParaRPr lang="en-GB" sz="800" dirty="0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F9E83A3B-A605-4791-813B-87898272EDEB}"/>
                </a:ext>
              </a:extLst>
            </p:cNvPr>
            <p:cNvSpPr txBox="1"/>
            <p:nvPr/>
          </p:nvSpPr>
          <p:spPr>
            <a:xfrm>
              <a:off x="8544188" y="2601001"/>
              <a:ext cx="67531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DC-</a:t>
              </a:r>
              <a:endParaRPr lang="en-GB" sz="800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9B7F3C4-8C83-42BC-A48B-816278671315}"/>
                </a:ext>
              </a:extLst>
            </p:cNvPr>
            <p:cNvSpPr txBox="1"/>
            <p:nvPr/>
          </p:nvSpPr>
          <p:spPr>
            <a:xfrm>
              <a:off x="7303849" y="2270071"/>
              <a:ext cx="675314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050" dirty="0"/>
                <a:t>HV</a:t>
              </a:r>
              <a:br>
                <a:rPr lang="de-DE" sz="1050" dirty="0"/>
              </a:br>
              <a:r>
                <a:rPr lang="de-DE" sz="1050" dirty="0"/>
                <a:t>DC-DC</a:t>
              </a:r>
              <a:endParaRPr lang="en-GB" sz="1050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9AA0D7F3-632D-4488-9C8E-630086CB382F}"/>
                </a:ext>
              </a:extLst>
            </p:cNvPr>
            <p:cNvSpPr txBox="1"/>
            <p:nvPr/>
          </p:nvSpPr>
          <p:spPr>
            <a:xfrm>
              <a:off x="4705973" y="2323294"/>
              <a:ext cx="969179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050" dirty="0"/>
                <a:t>EMI FILTER</a:t>
              </a:r>
              <a:endParaRPr lang="en-GB" sz="1050" dirty="0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6A9E3BD7-8048-4178-AF84-211386DFB3E8}"/>
                </a:ext>
              </a:extLst>
            </p:cNvPr>
            <p:cNvSpPr txBox="1"/>
            <p:nvPr/>
          </p:nvSpPr>
          <p:spPr>
            <a:xfrm>
              <a:off x="5916849" y="2323294"/>
              <a:ext cx="969179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050" dirty="0"/>
                <a:t>PFC+RECT</a:t>
              </a:r>
              <a:endParaRPr lang="en-GB" sz="1050" dirty="0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16F8468-5A1C-456F-A5B4-66F04724CE52}"/>
                </a:ext>
              </a:extLst>
            </p:cNvPr>
            <p:cNvSpPr txBox="1"/>
            <p:nvPr/>
          </p:nvSpPr>
          <p:spPr>
            <a:xfrm>
              <a:off x="6662892" y="2708723"/>
              <a:ext cx="23775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=</a:t>
              </a:r>
              <a:endParaRPr lang="en-GB" sz="1000" dirty="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D6A9DE7-EF49-4ABA-857A-C544897B39BB}"/>
                </a:ext>
              </a:extLst>
            </p:cNvPr>
            <p:cNvSpPr txBox="1"/>
            <p:nvPr/>
          </p:nvSpPr>
          <p:spPr>
            <a:xfrm>
              <a:off x="5916849" y="1953961"/>
              <a:ext cx="23775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000" dirty="0"/>
                <a:t>~</a:t>
              </a:r>
              <a:endParaRPr lang="en-GB" sz="1000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22F7690-F275-43F2-BE25-37957FA5F482}"/>
                </a:ext>
              </a:extLst>
            </p:cNvPr>
            <p:cNvSpPr txBox="1"/>
            <p:nvPr/>
          </p:nvSpPr>
          <p:spPr>
            <a:xfrm>
              <a:off x="3791697" y="2146960"/>
              <a:ext cx="390089" cy="6617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800" dirty="0"/>
                <a:t>L1</a:t>
              </a:r>
              <a:endParaRPr lang="de-DE" sz="700" dirty="0"/>
            </a:p>
            <a:p>
              <a:pPr algn="ctr"/>
              <a:r>
                <a:rPr lang="de-DE" sz="700" dirty="0"/>
                <a:t>L2</a:t>
              </a:r>
            </a:p>
            <a:p>
              <a:pPr algn="ctr"/>
              <a:r>
                <a:rPr lang="de-DE" sz="700" dirty="0"/>
                <a:t>L3</a:t>
              </a:r>
            </a:p>
            <a:p>
              <a:pPr algn="ctr"/>
              <a:r>
                <a:rPr lang="de-DE" sz="700" dirty="0"/>
                <a:t>N</a:t>
              </a:r>
            </a:p>
            <a:p>
              <a:pPr algn="ctr"/>
              <a:r>
                <a:rPr lang="de-DE" sz="700" dirty="0"/>
                <a:t>PE</a:t>
              </a:r>
              <a:endParaRPr lang="en-GB" sz="800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2B951F3-1421-4C33-8DA8-DE6F7464FC32}"/>
                </a:ext>
              </a:extLst>
            </p:cNvPr>
            <p:cNvSpPr txBox="1"/>
            <p:nvPr/>
          </p:nvSpPr>
          <p:spPr>
            <a:xfrm>
              <a:off x="8527412" y="2280975"/>
              <a:ext cx="50962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HV-</a:t>
              </a:r>
              <a:r>
                <a:rPr lang="de-DE" sz="800" dirty="0" err="1"/>
                <a:t>net</a:t>
              </a:r>
              <a:endParaRPr lang="de-DE" sz="800" dirty="0"/>
            </a:p>
            <a:p>
              <a:r>
                <a:rPr lang="de-DE" sz="800" dirty="0"/>
                <a:t>/Bat</a:t>
              </a:r>
              <a:endParaRPr lang="en-GB" sz="800" dirty="0"/>
            </a:p>
          </p:txBody>
        </p: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DB50C079-1CE7-46D6-A3C8-A34364A73240}"/>
                </a:ext>
              </a:extLst>
            </p:cNvPr>
            <p:cNvCxnSpPr/>
            <p:nvPr/>
          </p:nvCxnSpPr>
          <p:spPr>
            <a:xfrm>
              <a:off x="4181786" y="2270071"/>
              <a:ext cx="524187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FC646D99-245D-458C-89D0-5FEE002AACD3}"/>
                </a:ext>
              </a:extLst>
            </p:cNvPr>
            <p:cNvCxnSpPr/>
            <p:nvPr/>
          </p:nvCxnSpPr>
          <p:spPr>
            <a:xfrm>
              <a:off x="4181786" y="2366538"/>
              <a:ext cx="524187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C5D8CFE7-5CB2-45FB-A0A8-A59DBFD9DDE2}"/>
                </a:ext>
              </a:extLst>
            </p:cNvPr>
            <p:cNvCxnSpPr/>
            <p:nvPr/>
          </p:nvCxnSpPr>
          <p:spPr>
            <a:xfrm>
              <a:off x="4188021" y="2477766"/>
              <a:ext cx="524187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BAA0F4F3-9031-4A40-AF0C-53E615832A29}"/>
                </a:ext>
              </a:extLst>
            </p:cNvPr>
            <p:cNvCxnSpPr/>
            <p:nvPr/>
          </p:nvCxnSpPr>
          <p:spPr>
            <a:xfrm>
              <a:off x="4181786" y="2583506"/>
              <a:ext cx="524187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61E8F094-A209-4FC9-A76F-AD6337A0BAEF}"/>
                </a:ext>
              </a:extLst>
            </p:cNvPr>
            <p:cNvCxnSpPr>
              <a:cxnSpLocks/>
            </p:cNvCxnSpPr>
            <p:nvPr/>
          </p:nvCxnSpPr>
          <p:spPr>
            <a:xfrm>
              <a:off x="7641506" y="1521174"/>
              <a:ext cx="719" cy="1487004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AA2913D0-E8F2-4719-9D9F-246464ECB542}"/>
                </a:ext>
              </a:extLst>
            </p:cNvPr>
            <p:cNvSpPr txBox="1"/>
            <p:nvPr/>
          </p:nvSpPr>
          <p:spPr>
            <a:xfrm>
              <a:off x="7464289" y="1521174"/>
              <a:ext cx="7089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600" dirty="0" err="1"/>
                <a:t>Glav</a:t>
              </a:r>
              <a:endParaRPr lang="de-DE" sz="600" dirty="0"/>
            </a:p>
            <a:p>
              <a:pPr algn="ctr"/>
              <a:r>
                <a:rPr lang="de-DE" sz="600" dirty="0" err="1"/>
                <a:t>isolation</a:t>
              </a:r>
              <a:endParaRPr lang="en-GB" sz="600" dirty="0"/>
            </a:p>
          </p:txBody>
        </p: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11707761-203F-46B9-82EF-9C73B28538B7}"/>
                </a:ext>
              </a:extLst>
            </p:cNvPr>
            <p:cNvCxnSpPr>
              <a:cxnSpLocks/>
            </p:cNvCxnSpPr>
            <p:nvPr/>
          </p:nvCxnSpPr>
          <p:spPr>
            <a:xfrm>
              <a:off x="4181786" y="2685569"/>
              <a:ext cx="35169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41D2728F-E088-4251-A45C-DB700BCE67F6}"/>
                </a:ext>
              </a:extLst>
            </p:cNvPr>
            <p:cNvCxnSpPr>
              <a:cxnSpLocks/>
            </p:cNvCxnSpPr>
            <p:nvPr/>
          </p:nvCxnSpPr>
          <p:spPr>
            <a:xfrm>
              <a:off x="4294446" y="2685569"/>
              <a:ext cx="0" cy="378806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B4FB9120-0E9A-4C29-8CAA-8CF114B840D8}"/>
                </a:ext>
              </a:extLst>
            </p:cNvPr>
            <p:cNvCxnSpPr>
              <a:cxnSpLocks/>
            </p:cNvCxnSpPr>
            <p:nvPr/>
          </p:nvCxnSpPr>
          <p:spPr>
            <a:xfrm>
              <a:off x="4237684" y="3166586"/>
              <a:ext cx="11352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A8C3A31F-B226-4CEB-8B5C-84984820EBDB}"/>
                </a:ext>
              </a:extLst>
            </p:cNvPr>
            <p:cNvCxnSpPr>
              <a:cxnSpLocks/>
            </p:cNvCxnSpPr>
            <p:nvPr/>
          </p:nvCxnSpPr>
          <p:spPr>
            <a:xfrm>
              <a:off x="4293414" y="3077765"/>
              <a:ext cx="1031" cy="8620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05C30F5F-9FC8-4199-BEC2-99DC445CDB01}"/>
                </a:ext>
              </a:extLst>
            </p:cNvPr>
            <p:cNvCxnSpPr>
              <a:cxnSpLocks/>
            </p:cNvCxnSpPr>
            <p:nvPr/>
          </p:nvCxnSpPr>
          <p:spPr>
            <a:xfrm>
              <a:off x="4293414" y="2886480"/>
              <a:ext cx="240071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4D883A75-60DC-4931-8BA4-9AC01D0AD025}"/>
                </a:ext>
              </a:extLst>
            </p:cNvPr>
            <p:cNvCxnSpPr>
              <a:cxnSpLocks/>
            </p:cNvCxnSpPr>
            <p:nvPr/>
          </p:nvCxnSpPr>
          <p:spPr>
            <a:xfrm>
              <a:off x="4526668" y="2685569"/>
              <a:ext cx="0" cy="20091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515CCE4-89BA-43CE-BC86-39C8A5CDEAAD}"/>
                </a:ext>
              </a:extLst>
            </p:cNvPr>
            <p:cNvSpPr txBox="1"/>
            <p:nvPr/>
          </p:nvSpPr>
          <p:spPr>
            <a:xfrm>
              <a:off x="4059088" y="3140371"/>
              <a:ext cx="467359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600" dirty="0" err="1"/>
                <a:t>chassis</a:t>
              </a:r>
              <a:endParaRPr lang="en-GB" sz="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139626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15F010-2D9E-4A9D-A1B3-BE050DEBF5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EV Charging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ABA4C3-FE76-438C-B89F-5940238671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Charging Mode 2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7592972-42B4-4524-8207-7DC79A65FA7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33375" y="1557866"/>
            <a:ext cx="6483418" cy="2573867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/>
              <a:t>Max Power:</a:t>
            </a:r>
          </a:p>
          <a:p>
            <a:r>
              <a:rPr lang="en-US" sz="180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1 Phase(s): 250Vac 16A </a:t>
            </a:r>
            <a:r>
              <a:rPr lang="en-US" sz="1800" dirty="0">
                <a:latin typeface="DengXian Light" panose="02010600030101010101" pitchFamily="2" charset="-122"/>
                <a:ea typeface="DengXian Light" panose="02010600030101010101" pitchFamily="2" charset="-122"/>
                <a:sym typeface="Wingdings" panose="05000000000000000000" pitchFamily="2" charset="2"/>
              </a:rPr>
              <a:t> 4kW</a:t>
            </a:r>
          </a:p>
          <a:p>
            <a:r>
              <a:rPr lang="en-US" sz="1800" dirty="0">
                <a:latin typeface="DengXian Light" panose="02010600030101010101" pitchFamily="2" charset="-122"/>
                <a:ea typeface="DengXian Light" panose="02010600030101010101" pitchFamily="2" charset="-122"/>
                <a:sym typeface="Wingdings" panose="05000000000000000000" pitchFamily="2" charset="2"/>
              </a:rPr>
              <a:t>3 Phase(s): 400Vac 32A  22kW</a:t>
            </a:r>
            <a:br>
              <a:rPr lang="en-US" sz="1800" dirty="0">
                <a:sym typeface="Wingdings" panose="05000000000000000000" pitchFamily="2" charset="2"/>
              </a:rPr>
            </a:br>
            <a:endParaRPr lang="en-US" sz="1800" dirty="0"/>
          </a:p>
          <a:p>
            <a:pPr marL="0" indent="0">
              <a:buNone/>
            </a:pPr>
            <a:r>
              <a:rPr lang="en-US" sz="1800" dirty="0"/>
              <a:t>Applicable Hongfa Products:</a:t>
            </a:r>
          </a:p>
          <a:p>
            <a:r>
              <a:rPr lang="en-US" sz="180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Power Relays</a:t>
            </a:r>
          </a:p>
          <a:p>
            <a:r>
              <a:rPr lang="en-US" sz="180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Terminal Blocks</a:t>
            </a:r>
          </a:p>
          <a:p>
            <a:r>
              <a:rPr lang="en-US" sz="180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Film Capacitors</a:t>
            </a:r>
          </a:p>
          <a:p>
            <a:r>
              <a:rPr lang="en-US" sz="1800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Current Transformer</a:t>
            </a:r>
          </a:p>
          <a:p>
            <a:endParaRPr lang="en-US" dirty="0"/>
          </a:p>
        </p:txBody>
      </p:sp>
      <p:pic>
        <p:nvPicPr>
          <p:cNvPr id="6" name="Image 15">
            <a:extLst>
              <a:ext uri="{FF2B5EF4-FFF2-40B4-BE49-F238E27FC236}">
                <a16:creationId xmlns:a16="http://schemas.microsoft.com/office/drawing/2014/main" id="{DB80D5E2-3426-4E9F-BAFB-69EDA65E267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248" r="13248"/>
          <a:stretch>
            <a:fillRect/>
          </a:stretch>
        </p:blipFill>
        <p:spPr>
          <a:xfrm rot="10800000">
            <a:off x="6699380" y="1260596"/>
            <a:ext cx="5159245" cy="5051304"/>
          </a:xfrm>
          <a:prstGeom prst="rect">
            <a:avLst/>
          </a:prstGeom>
        </p:spPr>
      </p:pic>
      <p:pic>
        <p:nvPicPr>
          <p:cNvPr id="8" name="Image 8">
            <a:extLst>
              <a:ext uri="{FF2B5EF4-FFF2-40B4-BE49-F238E27FC236}">
                <a16:creationId xmlns:a16="http://schemas.microsoft.com/office/drawing/2014/main" id="{AD7EA7C9-F54D-49A5-92D7-AF36681F7C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8379" y="4722868"/>
            <a:ext cx="2290752" cy="152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00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15F010-2D9E-4A9D-A1B3-BE050DEBF5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EV Charging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ABA4C3-FE76-438C-B89F-5940238671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err="1"/>
              <a:t>Charging</a:t>
            </a:r>
            <a:r>
              <a:rPr lang="de-DE" dirty="0"/>
              <a:t> Mode 3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7592972-42B4-4524-8207-7DC79A65FA7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231641" y="1573107"/>
            <a:ext cx="3728720" cy="2597574"/>
          </a:xfrm>
          <a:solidFill>
            <a:srgbClr val="1F4E79">
              <a:alpha val="50000"/>
            </a:srgbClr>
          </a:solidFill>
        </p:spPr>
        <p:txBody>
          <a:bodyPr/>
          <a:lstStyle/>
          <a:p>
            <a:pPr marL="0" indent="0">
              <a:buNone/>
            </a:pPr>
            <a:r>
              <a:rPr lang="de-DE" sz="1600" b="1" dirty="0"/>
              <a:t>Design 2</a:t>
            </a:r>
          </a:p>
          <a:p>
            <a:r>
              <a:rPr lang="en-US" sz="1600" dirty="0"/>
              <a:t>Use relays and control board</a:t>
            </a:r>
          </a:p>
          <a:p>
            <a:r>
              <a:rPr lang="en-US" sz="1600" dirty="0"/>
              <a:t>Rely on existing electric installation of MCB RCBO</a:t>
            </a:r>
          </a:p>
          <a:p>
            <a:pPr marL="0" indent="0">
              <a:buNone/>
            </a:pPr>
            <a:r>
              <a:rPr lang="de-DE" sz="1600" b="1" dirty="0"/>
              <a:t>Hongfa Products:</a:t>
            </a:r>
          </a:p>
          <a:p>
            <a:r>
              <a:rPr lang="en-US" sz="1600" dirty="0"/>
              <a:t>Relays</a:t>
            </a:r>
          </a:p>
          <a:p>
            <a:r>
              <a:rPr lang="de-DE" sz="1600" dirty="0"/>
              <a:t>Terminal Blocks</a:t>
            </a:r>
          </a:p>
          <a:p>
            <a:r>
              <a:rPr lang="de-DE" sz="1600" dirty="0"/>
              <a:t>MCB</a:t>
            </a:r>
            <a:endParaRPr lang="en-GB" sz="1600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B84B3F58-843E-46C6-AE74-9B1437C048C0}"/>
              </a:ext>
            </a:extLst>
          </p:cNvPr>
          <p:cNvSpPr txBox="1">
            <a:spLocks/>
          </p:cNvSpPr>
          <p:nvPr/>
        </p:nvSpPr>
        <p:spPr>
          <a:xfrm>
            <a:off x="462281" y="1573107"/>
            <a:ext cx="3728720" cy="2597574"/>
          </a:xfrm>
          <a:prstGeom prst="rect">
            <a:avLst/>
          </a:prstGeom>
          <a:solidFill>
            <a:srgbClr val="1F4E79">
              <a:alpha val="50000"/>
            </a:srgb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de-DE" sz="1800" b="1" dirty="0"/>
              <a:t>Design 1</a:t>
            </a:r>
          </a:p>
          <a:p>
            <a:r>
              <a:rPr lang="en-US" sz="1600" dirty="0"/>
              <a:t>Use relays and control board</a:t>
            </a:r>
          </a:p>
          <a:p>
            <a:r>
              <a:rPr lang="en-US" sz="1600" dirty="0"/>
              <a:t>Rely on existing electric installation of MCB RCBO</a:t>
            </a:r>
          </a:p>
          <a:p>
            <a:pPr marL="0" indent="0">
              <a:buNone/>
            </a:pPr>
            <a:r>
              <a:rPr lang="en-US" sz="1600" b="1" dirty="0"/>
              <a:t>Hongfa Products:</a:t>
            </a:r>
            <a:endParaRPr lang="en-GB" sz="1600" b="1" dirty="0"/>
          </a:p>
          <a:p>
            <a:pPr fontAlgn="auto">
              <a:spcAft>
                <a:spcPts val="0"/>
              </a:spcAft>
            </a:pPr>
            <a:r>
              <a:rPr lang="en-GB" sz="1600" dirty="0"/>
              <a:t>Power Relays (16A to 32A)</a:t>
            </a:r>
          </a:p>
          <a:p>
            <a:pPr fontAlgn="auto">
              <a:spcAft>
                <a:spcPts val="0"/>
              </a:spcAft>
            </a:pPr>
            <a:r>
              <a:rPr lang="en-GB" sz="1600" dirty="0"/>
              <a:t>Terminal Blocks</a:t>
            </a:r>
          </a:p>
          <a:p>
            <a:pPr fontAlgn="auto">
              <a:spcAft>
                <a:spcPts val="0"/>
              </a:spcAft>
            </a:pPr>
            <a:r>
              <a:rPr lang="en-GB" sz="1600" dirty="0"/>
              <a:t>Capacitor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AB969FDA-C174-428B-87F9-3850E1A20752}"/>
              </a:ext>
            </a:extLst>
          </p:cNvPr>
          <p:cNvSpPr txBox="1">
            <a:spLocks/>
          </p:cNvSpPr>
          <p:nvPr/>
        </p:nvSpPr>
        <p:spPr>
          <a:xfrm>
            <a:off x="8001001" y="1573107"/>
            <a:ext cx="3728720" cy="2597574"/>
          </a:xfrm>
          <a:prstGeom prst="rect">
            <a:avLst/>
          </a:prstGeom>
          <a:solidFill>
            <a:srgbClr val="1F4E79">
              <a:alpha val="50000"/>
            </a:srgb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F4E7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de-DE" sz="1600" b="1" dirty="0"/>
              <a:t>Design 3</a:t>
            </a:r>
          </a:p>
          <a:p>
            <a:r>
              <a:rPr lang="fr-FR" sz="1600" dirty="0"/>
              <a:t>RCBO and </a:t>
            </a:r>
            <a:r>
              <a:rPr lang="fr-FR" sz="1600" dirty="0" err="1"/>
              <a:t>contactor</a:t>
            </a:r>
            <a:endParaRPr lang="fr-FR" sz="1600" dirty="0"/>
          </a:p>
          <a:p>
            <a:r>
              <a:rPr lang="fr-FR" sz="1600" dirty="0" err="1"/>
              <a:t>Integr</a:t>
            </a:r>
            <a:r>
              <a:rPr lang="fr-FR" sz="1600" dirty="0"/>
              <a:t>. DC residual </a:t>
            </a:r>
            <a:r>
              <a:rPr lang="fr-FR" sz="1600" dirty="0" err="1"/>
              <a:t>current</a:t>
            </a:r>
            <a:r>
              <a:rPr lang="fr-FR" sz="1600" dirty="0"/>
              <a:t> monitoring module &amp; </a:t>
            </a:r>
            <a:r>
              <a:rPr lang="en-US" sz="1600" dirty="0"/>
              <a:t>charging mode 3 controller</a:t>
            </a:r>
          </a:p>
          <a:p>
            <a:pPr marL="0" indent="0" fontAlgn="auto">
              <a:spcAft>
                <a:spcPts val="0"/>
              </a:spcAft>
              <a:buNone/>
            </a:pPr>
            <a:r>
              <a:rPr lang="de-DE" sz="1600" b="1" dirty="0"/>
              <a:t>Hongfa Products:</a:t>
            </a:r>
          </a:p>
          <a:p>
            <a:pPr fontAlgn="auto">
              <a:spcAft>
                <a:spcPts val="0"/>
              </a:spcAft>
            </a:pPr>
            <a:r>
              <a:rPr lang="de-DE" sz="1600" dirty="0"/>
              <a:t>Contactors</a:t>
            </a:r>
          </a:p>
          <a:p>
            <a:pPr fontAlgn="auto">
              <a:spcAft>
                <a:spcPts val="0"/>
              </a:spcAft>
            </a:pPr>
            <a:r>
              <a:rPr lang="de-DE" sz="1600" dirty="0"/>
              <a:t>Terminal Blocks</a:t>
            </a:r>
          </a:p>
          <a:p>
            <a:pPr fontAlgn="auto">
              <a:spcAft>
                <a:spcPts val="0"/>
              </a:spcAft>
            </a:pPr>
            <a:endParaRPr lang="en-GB" sz="1600" dirty="0"/>
          </a:p>
        </p:txBody>
      </p:sp>
      <p:pic>
        <p:nvPicPr>
          <p:cNvPr id="8" name="Image 25">
            <a:extLst>
              <a:ext uri="{FF2B5EF4-FFF2-40B4-BE49-F238E27FC236}">
                <a16:creationId xmlns:a16="http://schemas.microsoft.com/office/drawing/2014/main" id="{43FFCAB4-4DC8-473F-A977-CE98C99C2C4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721" r="15721"/>
          <a:stretch/>
        </p:blipFill>
        <p:spPr>
          <a:xfrm>
            <a:off x="461963" y="4240213"/>
            <a:ext cx="1865312" cy="2089150"/>
          </a:xfrm>
          <a:prstGeom prst="rect">
            <a:avLst/>
          </a:prstGeom>
        </p:spPr>
      </p:pic>
      <p:pic>
        <p:nvPicPr>
          <p:cNvPr id="9" name="Image 25">
            <a:extLst>
              <a:ext uri="{FF2B5EF4-FFF2-40B4-BE49-F238E27FC236}">
                <a16:creationId xmlns:a16="http://schemas.microsoft.com/office/drawing/2014/main" id="{D6C774C8-9D46-4B4A-907D-90C30A932B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1" r="7731"/>
          <a:stretch/>
        </p:blipFill>
        <p:spPr>
          <a:xfrm>
            <a:off x="2326641" y="4240213"/>
            <a:ext cx="1865312" cy="2089150"/>
          </a:xfrm>
          <a:prstGeom prst="rect">
            <a:avLst/>
          </a:prstGeom>
        </p:spPr>
      </p:pic>
      <p:pic>
        <p:nvPicPr>
          <p:cNvPr id="11" name="Image 25">
            <a:extLst>
              <a:ext uri="{FF2B5EF4-FFF2-40B4-BE49-F238E27FC236}">
                <a16:creationId xmlns:a16="http://schemas.microsoft.com/office/drawing/2014/main" id="{CB7E1CF4-F817-424B-8AF6-68654EF3E21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0" b="4530"/>
          <a:stretch/>
        </p:blipFill>
        <p:spPr>
          <a:xfrm>
            <a:off x="4231641" y="4240213"/>
            <a:ext cx="1865312" cy="2089150"/>
          </a:xfrm>
          <a:prstGeom prst="rect">
            <a:avLst/>
          </a:prstGeom>
        </p:spPr>
      </p:pic>
      <p:pic>
        <p:nvPicPr>
          <p:cNvPr id="12" name="Image 25">
            <a:extLst>
              <a:ext uri="{FF2B5EF4-FFF2-40B4-BE49-F238E27FC236}">
                <a16:creationId xmlns:a16="http://schemas.microsoft.com/office/drawing/2014/main" id="{6A72D9C6-9831-4961-9E18-BB91804E97E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16" b="18316"/>
          <a:stretch/>
        </p:blipFill>
        <p:spPr>
          <a:xfrm>
            <a:off x="6095049" y="4240213"/>
            <a:ext cx="1865312" cy="2089150"/>
          </a:xfrm>
          <a:prstGeom prst="rect">
            <a:avLst/>
          </a:prstGeom>
        </p:spPr>
      </p:pic>
      <p:pic>
        <p:nvPicPr>
          <p:cNvPr id="13" name="Image 25">
            <a:extLst>
              <a:ext uri="{FF2B5EF4-FFF2-40B4-BE49-F238E27FC236}">
                <a16:creationId xmlns:a16="http://schemas.microsoft.com/office/drawing/2014/main" id="{D4F374A5-22D2-4BD4-9A3D-E69D45139C1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7" r="12317"/>
          <a:stretch/>
        </p:blipFill>
        <p:spPr>
          <a:xfrm>
            <a:off x="8000047" y="4240213"/>
            <a:ext cx="1865312" cy="2089150"/>
          </a:xfrm>
          <a:prstGeom prst="rect">
            <a:avLst/>
          </a:prstGeom>
        </p:spPr>
      </p:pic>
      <p:pic>
        <p:nvPicPr>
          <p:cNvPr id="14" name="Image 25">
            <a:extLst>
              <a:ext uri="{FF2B5EF4-FFF2-40B4-BE49-F238E27FC236}">
                <a16:creationId xmlns:a16="http://schemas.microsoft.com/office/drawing/2014/main" id="{EE394838-6C49-4CE4-8FCF-4AFAB43FCC3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0" r="12690"/>
          <a:stretch/>
        </p:blipFill>
        <p:spPr>
          <a:xfrm>
            <a:off x="9864409" y="4240213"/>
            <a:ext cx="1865312" cy="20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1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​​">
      <a:majorFont>
        <a:latin typeface="DengXian Light"/>
        <a:ea typeface="DengXian Light"/>
        <a:cs typeface=""/>
      </a:majorFont>
      <a:minorFont>
        <a:latin typeface="DengXian"/>
        <a:ea typeface="DengXia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Agenda-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Full-pi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separator sheet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#mg37">
    <a:dk1>
      <a:sysClr val="windowText" lastClr="000000"/>
    </a:dk1>
    <a:lt1>
      <a:sysClr val="window" lastClr="FFFFFF"/>
    </a:lt1>
    <a:dk2>
      <a:srgbClr val="2D3847"/>
    </a:dk2>
    <a:lt2>
      <a:srgbClr val="E7E6E6"/>
    </a:lt2>
    <a:accent1>
      <a:srgbClr val="15579D"/>
    </a:accent1>
    <a:accent2>
      <a:srgbClr val="00A4E6"/>
    </a:accent2>
    <a:accent3>
      <a:srgbClr val="00B0D3"/>
    </a:accent3>
    <a:accent4>
      <a:srgbClr val="45B653"/>
    </a:accent4>
    <a:accent5>
      <a:srgbClr val="21C0D7"/>
    </a:accent5>
    <a:accent6>
      <a:srgbClr val="55D4FA"/>
    </a:accent6>
    <a:hlink>
      <a:srgbClr val="0563C1"/>
    </a:hlink>
    <a:folHlink>
      <a:srgbClr val="954F72"/>
    </a:folHlink>
  </a:clrScheme>
  <a:fontScheme name="Office Them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</TotalTime>
  <Pages>0</Pages>
  <Words>1600</Words>
  <Characters>0</Characters>
  <Application>Microsoft Office PowerPoint</Application>
  <DocSecurity>0</DocSecurity>
  <PresentationFormat>Grand écran</PresentationFormat>
  <Lines>0</Lines>
  <Paragraphs>424</Paragraphs>
  <Slides>29</Slides>
  <Notes>0</Notes>
  <HiddenSlides>1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29</vt:i4>
      </vt:variant>
    </vt:vector>
  </HeadingPairs>
  <TitlesOfParts>
    <vt:vector size="44" baseType="lpstr">
      <vt:lpstr>DengXian</vt:lpstr>
      <vt:lpstr>DengXian Light</vt:lpstr>
      <vt:lpstr>Microsoft YaHei</vt:lpstr>
      <vt:lpstr>Microsoft YaHei</vt:lpstr>
      <vt:lpstr>Microsoft YaHei UI</vt:lpstr>
      <vt:lpstr>Arial</vt:lpstr>
      <vt:lpstr>Arial Black</vt:lpstr>
      <vt:lpstr>Calibri</vt:lpstr>
      <vt:lpstr>Calibri Light</vt:lpstr>
      <vt:lpstr>Wingdings</vt:lpstr>
      <vt:lpstr>Office 主题​​</vt:lpstr>
      <vt:lpstr>Content Slides</vt:lpstr>
      <vt:lpstr>Agenda-Slide</vt:lpstr>
      <vt:lpstr>Full-picture</vt:lpstr>
      <vt:lpstr>separator sheets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>Microsoft</Company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Organigram Hongfa Europe GmbH</dc:title>
  <dc:subject/>
  <dc:creator>katharina.sutter@hongfa-europe.com</dc:creator>
  <cp:keywords/>
  <dc:description/>
  <cp:lastModifiedBy>Dapeng Hou</cp:lastModifiedBy>
  <cp:revision>2813</cp:revision>
  <dcterms:created xsi:type="dcterms:W3CDTF">2017-04-08T09:38:00Z</dcterms:created>
  <dcterms:modified xsi:type="dcterms:W3CDTF">2022-04-27T10:22:12Z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2052-9.1.0.4940</vt:lpwstr>
  </property>
</Properties>
</file>